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6" r:id="rId5"/>
    <p:sldId id="257" r:id="rId6"/>
    <p:sldId id="258" r:id="rId7"/>
    <p:sldId id="281" r:id="rId8"/>
    <p:sldId id="282" r:id="rId9"/>
    <p:sldId id="283" r:id="rId10"/>
    <p:sldId id="273" r:id="rId11"/>
    <p:sldId id="274" r:id="rId12"/>
    <p:sldId id="275" r:id="rId13"/>
    <p:sldId id="276" r:id="rId14"/>
    <p:sldId id="277" r:id="rId15"/>
    <p:sldId id="262" r:id="rId16"/>
    <p:sldId id="278" r:id="rId17"/>
    <p:sldId id="279" r:id="rId18"/>
    <p:sldId id="269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74" autoAdjust="0"/>
  </p:normalViewPr>
  <p:slideViewPr>
    <p:cSldViewPr snapToGrid="0" showGuides="1">
      <p:cViewPr varScale="1">
        <p:scale>
          <a:sx n="89" d="100"/>
          <a:sy n="89" d="100"/>
        </p:scale>
        <p:origin x="46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t>03.12.2019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294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41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93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75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77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595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93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54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958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449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7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=""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=""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=""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=""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=""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=""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=""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=""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=""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=""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=""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=""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=""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=""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=""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=""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=""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=""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=""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=""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=""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=""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=""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=""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=""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=""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=""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=""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=""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=""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Графический объект 12">
            <a:extLst>
              <a:ext uri="{FF2B5EF4-FFF2-40B4-BE49-F238E27FC236}">
                <a16:creationId xmlns=""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Таблица 17">
            <a:extLst>
              <a:ext uri="{FF2B5EF4-FFF2-40B4-BE49-F238E27FC236}">
                <a16:creationId xmlns=""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таблицы</a:t>
            </a:r>
            <a:endParaRPr lang="ru-RU" noProof="0" dirty="0"/>
          </a:p>
        </p:txBody>
      </p:sp>
      <p:grpSp>
        <p:nvGrpSpPr>
          <p:cNvPr id="45" name="Графический объект 39">
            <a:extLst>
              <a:ext uri="{FF2B5EF4-FFF2-40B4-BE49-F238E27FC236}">
                <a16:creationId xmlns=""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: Фигура 47">
              <a:extLst>
                <a:ext uri="{FF2B5EF4-FFF2-40B4-BE49-F238E27FC236}">
                  <a16:creationId xmlns=""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: фигура 48">
              <a:extLst>
                <a:ext uri="{FF2B5EF4-FFF2-40B4-BE49-F238E27FC236}">
                  <a16:creationId xmlns=""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=""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=""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4">
            <a:extLst>
              <a:ext uri="{FF2B5EF4-FFF2-40B4-BE49-F238E27FC236}">
                <a16:creationId xmlns=""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556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=""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=""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=""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=""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=""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=""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=""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=""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=""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Графический объект 12">
            <a:extLst>
              <a:ext uri="{FF2B5EF4-FFF2-40B4-BE49-F238E27FC236}">
                <a16:creationId xmlns=""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8" name="Мультимедиа 7">
            <a:extLst>
              <a:ext uri="{FF2B5EF4-FFF2-40B4-BE49-F238E27FC236}">
                <a16:creationId xmlns=""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клипа мультимедиа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=""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2">
            <a:extLst>
              <a:ext uri="{FF2B5EF4-FFF2-40B4-BE49-F238E27FC236}">
                <a16:creationId xmlns=""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Полилиния: Фигура 2">
              <a:extLst>
                <a:ext uri="{FF2B5EF4-FFF2-40B4-BE49-F238E27FC236}">
                  <a16:creationId xmlns=""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" name="Полилиния: фигура 3">
              <a:extLst>
                <a:ext uri="{FF2B5EF4-FFF2-40B4-BE49-F238E27FC236}">
                  <a16:creationId xmlns=""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=""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: Форма 8">
              <a:extLst>
                <a:ext uri="{FF2B5EF4-FFF2-40B4-BE49-F238E27FC236}">
                  <a16:creationId xmlns=""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z="4200" dirty="0" smtClean="0"/>
              <a:t>Дизайн-проект игровой зоны</a:t>
            </a:r>
            <a:endParaRPr lang="ru-RU" sz="4200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ru-RU" dirty="0" smtClean="0"/>
              <a:t>«Уютный кокон»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6259" y="4846278"/>
            <a:ext cx="4367531" cy="1200213"/>
          </a:xfrm>
        </p:spPr>
        <p:txBody>
          <a:bodyPr rtlCol="0"/>
          <a:lstStyle/>
          <a:p>
            <a:pPr rtl="0"/>
            <a:endParaRPr lang="ru-RU" sz="1800" dirty="0" smtClean="0"/>
          </a:p>
          <a:p>
            <a:pPr rtl="0"/>
            <a:r>
              <a:rPr lang="ru-RU" sz="1800" dirty="0" smtClean="0"/>
              <a:t>Яковенко Анастасия, Факультет архитектуры и дизайна</a:t>
            </a:r>
            <a:endParaRPr lang="ru-RU" sz="1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3" y="235425"/>
            <a:ext cx="7585924" cy="5478722"/>
          </a:xfr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33208" r="47363" b="13082"/>
          <a:stretch/>
        </p:blipFill>
        <p:spPr>
          <a:xfrm>
            <a:off x="8778594" y="1268083"/>
            <a:ext cx="3413406" cy="368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53" y="741873"/>
            <a:ext cx="5688464" cy="1199070"/>
          </a:xfrm>
        </p:spPr>
        <p:txBody>
          <a:bodyPr rtlCol="0">
            <a:normAutofit/>
          </a:bodyPr>
          <a:lstStyle/>
          <a:p>
            <a:pPr rtl="0"/>
            <a:r>
              <a:rPr lang="ru-RU" sz="2800" dirty="0" smtClean="0"/>
              <a:t>Игровая </a:t>
            </a:r>
            <a:br>
              <a:rPr lang="ru-RU" sz="2800" dirty="0" smtClean="0"/>
            </a:br>
            <a:r>
              <a:rPr lang="ru-RU" sz="2800" dirty="0" smtClean="0"/>
              <a:t>зона «Уютный кокон»</a:t>
            </a:r>
            <a:endParaRPr lang="ru-RU" sz="28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6F8E1FB-FE5C-46BC-83C4-88721E7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 rtlCol="0"/>
          <a:lstStyle/>
          <a:p>
            <a:pPr rtl="0"/>
            <a:r>
              <a:rPr lang="ru-RU" dirty="0" smtClean="0"/>
              <a:t>Яковенко Анастасия, Факультет архитектуры и дизайна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33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6F8E1FB-FE5C-46BC-83C4-88721E7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Яковенко Анастасия, Факультет архитектуры и дизайна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3131" cy="56363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1" t="35878" r="15316" b="18572"/>
          <a:stretch/>
        </p:blipFill>
        <p:spPr>
          <a:xfrm>
            <a:off x="8850924" y="725609"/>
            <a:ext cx="2957146" cy="25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8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4ED1216-A221-4C9B-B39B-71A3E4D9E40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8" b="17199"/>
          <a:stretch/>
        </p:blipFill>
        <p:spPr>
          <a:xfrm>
            <a:off x="0" y="1"/>
            <a:ext cx="12191999" cy="5569499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DD1C66-8B88-4FDA-AFA7-4549E310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3010" y="4392997"/>
            <a:ext cx="10515600" cy="782638"/>
          </a:xfrm>
        </p:spPr>
        <p:txBody>
          <a:bodyPr rtlCol="0"/>
          <a:lstStyle/>
          <a:p>
            <a:pPr rtl="0"/>
            <a:r>
              <a:rPr lang="ru-RU" dirty="0" smtClean="0"/>
              <a:t>Игровая зона «Уютный кокон»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EDF80CF-7487-45BD-99FF-6CB18AC1C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420" y="5797769"/>
            <a:ext cx="2767672" cy="551273"/>
          </a:xfrm>
        </p:spPr>
        <p:txBody>
          <a:bodyPr rtlCol="0"/>
          <a:lstStyle/>
          <a:p>
            <a:pPr rtl="0"/>
            <a:r>
              <a:rPr lang="ru-RU" sz="1200" dirty="0" smtClean="0"/>
              <a:t>Яковенко Анастасия, Факультет архитектуры и дизайна</a:t>
            </a:r>
            <a:endParaRPr lang="ru-RU" sz="1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DDE29B3-D5FF-478A-848A-934E75A4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360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4ED1216-A221-4C9B-B39B-71A3E4D9E40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26723" r="-71" b="12311"/>
          <a:stretch/>
        </p:blipFill>
        <p:spPr>
          <a:xfrm>
            <a:off x="0" y="1"/>
            <a:ext cx="12192000" cy="5569499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DD1C66-8B88-4FDA-AFA7-4549E310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2570" y="5015131"/>
            <a:ext cx="10515600" cy="782638"/>
          </a:xfrm>
        </p:spPr>
        <p:txBody>
          <a:bodyPr rtlCol="0">
            <a:normAutofit/>
          </a:bodyPr>
          <a:lstStyle/>
          <a:p>
            <a:pPr rtl="0"/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Игровая зона «Уютный кокон»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EDF80CF-7487-45BD-99FF-6CB18AC1C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420" y="5797769"/>
            <a:ext cx="2767672" cy="551273"/>
          </a:xfrm>
        </p:spPr>
        <p:txBody>
          <a:bodyPr rtlCol="0"/>
          <a:lstStyle/>
          <a:p>
            <a:pPr rtl="0"/>
            <a:r>
              <a:rPr lang="ru-RU" sz="1200" dirty="0" smtClean="0"/>
              <a:t>Яковенко Анастасия, Факультет архитектуры и дизайна</a:t>
            </a:r>
            <a:endParaRPr lang="ru-RU" sz="1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DDE29B3-D5FF-478A-848A-934E75A4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006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6F8E1FB-FE5C-46BC-83C4-88721E7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Яковенко Анастасия, Факультет архитектуры и дизайна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76" y="0"/>
            <a:ext cx="7646141" cy="5607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3" t="24844" r="39550" b="34739"/>
          <a:stretch/>
        </p:blipFill>
        <p:spPr>
          <a:xfrm>
            <a:off x="7467488" y="845388"/>
            <a:ext cx="4724512" cy="37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3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4D24B6-BECF-4BE6-9971-53768392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СПАСИБО!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46DC636-DB75-49A5-B764-91FF21804D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4420" y="3955665"/>
            <a:ext cx="4367531" cy="524711"/>
          </a:xfrm>
        </p:spPr>
        <p:txBody>
          <a:bodyPr rtlCol="0"/>
          <a:lstStyle/>
          <a:p>
            <a:pPr rtl="0"/>
            <a:r>
              <a:rPr lang="ru-RU" dirty="0" smtClean="0"/>
              <a:t>Яковенко Анастасия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459230DA-C209-4406-A9FA-EE60A7827F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ru-RU" dirty="0"/>
              <a:t>Эл. почта: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10F5C8F-9E7F-4E64-9AF6-329D165411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en-US" dirty="0" smtClean="0"/>
              <a:t>Talana-d@mail.ru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AE9B74E-83A6-4E11-8B41-300A1531853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97" y="10037"/>
            <a:ext cx="6943003" cy="5905872"/>
          </a:xfrm>
        </p:spPr>
      </p:pic>
    </p:spTree>
    <p:extLst>
      <p:ext uri="{BB962C8B-B14F-4D97-AF65-F5344CB8AC3E}">
        <p14:creationId xmlns:p14="http://schemas.microsoft.com/office/powerpoint/2010/main" val="131666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t="-156" r="21176" b="156"/>
          <a:stretch/>
        </p:blipFill>
        <p:spPr>
          <a:xfrm>
            <a:off x="1396781" y="-1"/>
            <a:ext cx="3894833" cy="5627077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570" y="573942"/>
            <a:ext cx="4877424" cy="782638"/>
          </a:xfrm>
        </p:spPr>
        <p:txBody>
          <a:bodyPr rtlCol="0">
            <a:noAutofit/>
          </a:bodyPr>
          <a:lstStyle/>
          <a:p>
            <a:pPr rtl="0"/>
            <a:r>
              <a:rPr lang="ru-RU" sz="2800" dirty="0" smtClean="0"/>
              <a:t>Актуальность применения методов дизайн-проектирования</a:t>
            </a:r>
            <a:endParaRPr lang="ru-RU" sz="28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0023" y="2066192"/>
            <a:ext cx="4548187" cy="3690474"/>
          </a:xfrm>
        </p:spPr>
        <p:txBody>
          <a:bodyPr rtlCol="0">
            <a:normAutofit/>
          </a:bodyPr>
          <a:lstStyle/>
          <a:p>
            <a:r>
              <a:rPr lang="ru-RU" dirty="0" smtClean="0"/>
              <a:t>Урбанистический дизайн в современном мире должен занять ведущую роль в улучшении качества жизни горожан, поскольку с помощью него можно модернизировать городскую среду и, в частности, придомовые территории </a:t>
            </a:r>
            <a:r>
              <a:rPr lang="ru-RU" dirty="0"/>
              <a:t>жилой типовой </a:t>
            </a:r>
            <a:r>
              <a:rPr lang="ru-RU" dirty="0" smtClean="0"/>
              <a:t>застройки, обосновав концептуально современную структуру городского двора нового поколения. </a:t>
            </a:r>
          </a:p>
          <a:p>
            <a:r>
              <a:rPr lang="ru-RU" dirty="0" smtClean="0"/>
              <a:t>Необходимость </a:t>
            </a:r>
            <a:r>
              <a:rPr lang="ru-RU" dirty="0"/>
              <a:t>подключения приёмов и методов </a:t>
            </a:r>
            <a:r>
              <a:rPr lang="ru-RU" dirty="0" smtClean="0"/>
              <a:t>дизайн-проектирования в благоустройстве придомовых территорий </a:t>
            </a:r>
            <a:r>
              <a:rPr lang="ru-RU" dirty="0"/>
              <a:t>обусловлена следующим: используется комплексный подход к решению выявленной проблематики, детальный анализ существующей ситуации, ее пространственных и социальных аспектов, применяется метод гармонизации, благодаря чему в единое целое соединяются такие сложные системы как «человек» и «искусственная среда». 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Яковенко Анастасия, Факультет архитектуры и дизайна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53" y="1100762"/>
            <a:ext cx="4878365" cy="782638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smtClean="0"/>
              <a:t>Специфика игровых зон</a:t>
            </a:r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DA95CB00-346A-4BCB-AB0E-28FBDAD2E1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1115" y="2374900"/>
            <a:ext cx="4754416" cy="701675"/>
          </a:xfrm>
        </p:spPr>
        <p:txBody>
          <a:bodyPr rtlCol="0"/>
          <a:lstStyle/>
          <a:p>
            <a:pPr rtl="0"/>
            <a:r>
              <a:rPr lang="ru-RU" sz="1400" dirty="0" smtClean="0"/>
              <a:t>Зачастую понятия «игровая зона» и «детская площадка» ошибочно считаются одинаковыми, но это неверно.</a:t>
            </a:r>
            <a:endParaRPr lang="ru-RU" sz="1400" dirty="0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37B0312A-C970-4CA1-A36F-1BB0C930FB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115" y="3165301"/>
            <a:ext cx="4583113" cy="2505737"/>
          </a:xfrm>
        </p:spPr>
        <p:txBody>
          <a:bodyPr rtlCol="0"/>
          <a:lstStyle/>
          <a:p>
            <a:pPr rtl="0"/>
            <a:r>
              <a:rPr lang="ru-RU" dirty="0" smtClean="0"/>
              <a:t>Продуманная игровая зона, в отличие от детских площадок, имеет ряд функциональных и эстетических отличий от среднестатистических детских площадок. Так, например, игровая зона более приспособлена к различным возрастным группам населения, имеет удобную структуру, а также отличительную концептуальную идею формообразования, отвечающую требованиям функциональности и эстетики, необходимые для любого объекта средового дизайна.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D2A2984-909C-46E6-BA11-B06EBD98F0D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57890" r="31128" b="471"/>
          <a:stretch/>
        </p:blipFill>
        <p:spPr>
          <a:xfrm>
            <a:off x="5694218" y="1446087"/>
            <a:ext cx="6497782" cy="3438427"/>
          </a:xfrm>
        </p:spPr>
      </p:pic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6F8E1FB-FE5C-46BC-83C4-88721E7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Яковенко Анастасия, Факультет архитектуры и дизайна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4</a:t>
            </a:fld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0" y="0"/>
            <a:ext cx="9166894" cy="648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3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5</a:t>
            </a:fld>
            <a:endParaRPr lang="ru-RU" noProof="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b="20083"/>
          <a:stretch/>
        </p:blipFill>
        <p:spPr>
          <a:xfrm>
            <a:off x="414653" y="0"/>
            <a:ext cx="1038970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08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6</a:t>
            </a:fld>
            <a:endParaRPr lang="ru-RU" noProof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98" y="0"/>
            <a:ext cx="9693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4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8" y="0"/>
            <a:ext cx="7554669" cy="56589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53" y="1057631"/>
            <a:ext cx="4878365" cy="88331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smtClean="0"/>
              <a:t>Игровая </a:t>
            </a:r>
            <a:br>
              <a:rPr lang="ru-RU" dirty="0" smtClean="0"/>
            </a:br>
            <a:r>
              <a:rPr lang="ru-RU" dirty="0" smtClean="0"/>
              <a:t>зона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6F8E1FB-FE5C-46BC-83C4-88721E7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Яковенко Анастасия, Факультет архитектуры и дизайна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 txBox="1">
            <a:spLocks/>
          </p:cNvSpPr>
          <p:nvPr/>
        </p:nvSpPr>
        <p:spPr>
          <a:xfrm>
            <a:off x="815853" y="2653518"/>
            <a:ext cx="4878365" cy="883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«Уютный</a:t>
            </a:r>
          </a:p>
          <a:p>
            <a:r>
              <a:rPr lang="ru-RU" dirty="0" smtClean="0"/>
              <a:t>кокон»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612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25663" r="24604" b="23802"/>
          <a:stretch/>
        </p:blipFill>
        <p:spPr>
          <a:xfrm>
            <a:off x="336430" y="888520"/>
            <a:ext cx="5098212" cy="2846716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6F8E1FB-FE5C-46BC-83C4-88721E7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Яковенко Анастасия, Факультет архитектуры и дизайна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4" y="0"/>
            <a:ext cx="7799606" cy="56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6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0" y="0"/>
            <a:ext cx="10287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53" y="741873"/>
            <a:ext cx="5688464" cy="1199070"/>
          </a:xfrm>
        </p:spPr>
        <p:txBody>
          <a:bodyPr rtlCol="0">
            <a:normAutofit/>
          </a:bodyPr>
          <a:lstStyle/>
          <a:p>
            <a:pPr rtl="0"/>
            <a:r>
              <a:rPr lang="ru-RU" sz="2800" dirty="0" smtClean="0"/>
              <a:t>Игровая </a:t>
            </a:r>
            <a:br>
              <a:rPr lang="ru-RU" sz="2800" dirty="0" smtClean="0"/>
            </a:br>
            <a:r>
              <a:rPr lang="ru-RU" sz="2800" dirty="0" smtClean="0"/>
              <a:t>зона «Уютный кокон»</a:t>
            </a:r>
            <a:endParaRPr lang="ru-RU" sz="28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6F8E1FB-FE5C-46BC-83C4-88721E7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 rtlCol="0"/>
          <a:lstStyle/>
          <a:p>
            <a:pPr rtl="0"/>
            <a:r>
              <a:rPr lang="ru-RU" dirty="0" smtClean="0"/>
              <a:t>Яковенко Анастасия, Факультет архитектуры и дизайна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3493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80_TF55923798.potx" id="{1FB061B5-9E01-4E04-A517-B0AA2987E41C}" vid="{D770918E-B00C-4F04-BDFD-A08CC9945D7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024DF7-0783-4549-86B7-A48B29FBA9C2}">
  <ds:schemaRefs>
    <ds:schemaRef ds:uri="http://schemas.microsoft.com/office/2006/documentManagement/types"/>
    <ds:schemaRef ds:uri="http://purl.org/dc/dcmitype/"/>
    <ds:schemaRef ds:uri="6dc4bcd6-49db-4c07-9060-8acfc67cef9f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fb0879af-3eba-417a-a55a-ffe6dcd6ca77"/>
    <ds:schemaRef ds:uri="http://schemas.microsoft.com/sharepoint/v3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«Веселый отпуск»</Template>
  <TotalTime>0</TotalTime>
  <Words>328</Words>
  <Application>Microsoft Office PowerPoint</Application>
  <PresentationFormat>Широкоэкранный</PresentationFormat>
  <Paragraphs>59</Paragraphs>
  <Slides>15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Century Gothic</vt:lpstr>
      <vt:lpstr>Тема Office</vt:lpstr>
      <vt:lpstr>Дизайн-проект игровой зоны</vt:lpstr>
      <vt:lpstr>Актуальность применения методов дизайн-проектирования</vt:lpstr>
      <vt:lpstr>Специфика игровых зон</vt:lpstr>
      <vt:lpstr>Презентация PowerPoint</vt:lpstr>
      <vt:lpstr>Презентация PowerPoint</vt:lpstr>
      <vt:lpstr>Презентация PowerPoint</vt:lpstr>
      <vt:lpstr>Игровая  зона</vt:lpstr>
      <vt:lpstr>Презентация PowerPoint</vt:lpstr>
      <vt:lpstr>Игровая  зона «Уютный кокон»</vt:lpstr>
      <vt:lpstr>Игровая  зона «Уютный кокон»</vt:lpstr>
      <vt:lpstr>Презентация PowerPoint</vt:lpstr>
      <vt:lpstr>Игровая зона «Уютный кокон»</vt:lpstr>
      <vt:lpstr>Игровая зона «Уютный кокон»</vt:lpstr>
      <vt:lpstr>Презентация PowerPoint</vt:lpstr>
      <vt:lpstr>СПАСИБО!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2019-12-03T08:29:24Z</dcterms:created>
  <dcterms:modified xsi:type="dcterms:W3CDTF">2019-12-03T09:40:04Z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