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47D98-25A9-460F-83AE-6D6BD285A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F7A34A-F48A-4C7B-8661-FC97692A4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29B788-AC44-42D2-8708-5D23850F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68ECE4-333B-4DCA-87C8-293E8D4F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7C167E-48C5-4B1F-9E3E-A90E7907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FBC15-19FC-4D1D-BD91-323D52FE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D56C27-81E1-4BDC-8B45-8A512474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613EF1-DD54-42FE-8B3A-4B2F4785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08C227-360D-4268-B783-C31EF09D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361DD4-6F21-4232-AC22-EED9C60E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5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6531C22-1673-4334-858C-97AAB2A4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5DD1B7-F9C8-465A-9057-CB60EAFF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750BD-F266-4250-9C6C-317A58FD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0D2FF4-5C70-40FF-A607-BA994E3E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228592-EF34-45E3-B5C6-C420CBE1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3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95B15A-DDD5-4494-9469-F2FBC690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2BFB87-6BB7-49FE-9A53-54DDDFE4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D09B9C-666C-491E-8747-364B4D2E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37A57-D796-4331-8BFF-7CB3D91C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97CD5-C1F8-4498-BB14-A952C67A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8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9BFD0-79FC-442F-ADB6-6DE0EAEA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4AEAE7-031A-4587-A4F6-FD0BF423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87AE1-A5B1-4FC0-BB79-69F1C907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461C7A-509F-439F-B966-229CD80A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47D582-09BC-4DA7-B320-B380F582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EF30D-3FFF-4BBD-BA6A-5CCF7B9D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CBD700-28E1-4733-B5B6-624E0F834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AA4961-682E-44D8-9AB2-04F31466D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B42BD3-023D-4DB5-BE7E-7E02D1E6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DD15CE-D890-4B05-A4A6-5C6F443F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FA27BE-DEA8-4220-A3B6-70944E95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4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455056-63B2-41EF-9090-CBF9FB20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D3102A-DAC7-487D-9286-CF8946751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CAB472-B5F2-4E1D-9CBE-27154173D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56FCAB9-9151-4811-AEE7-9B6482107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284C19A-D83E-4742-AE82-F025E8233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48DA56-2DA5-4E75-A843-DFB2FA0C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E1C2E7-79B7-4A61-BBE2-8DE1563D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57547C-2F89-44AC-8C97-33092615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DAE81-B82B-4792-A8B5-6FAFE1F9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AEE537-5CD4-47C8-AF9E-4FC853B7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969BF-F039-4879-9899-10C940D6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1C9791-E888-4693-92E9-442082B5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9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7C2304B-DCFB-4FF2-947A-6A4DF7AF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42486E-398B-4A64-BA5A-907D33DA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C31D2E-C57B-4EBC-9105-DA7ACCA8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4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2AA32-3C8C-4BD4-A3D7-E971F419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FBD6AA-F829-4926-B119-B73AF9D8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C09617-37D6-4A45-8FE1-4D55FE93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A5F920-0AAD-4156-AE84-F597B5E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E5EECC-2C28-4D19-8680-840253AC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A53494-FE29-4D87-98FA-AFFEB024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0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4B75E-00A5-48DC-92FC-8869BE4D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1662915-D06D-487C-998F-2737213A9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9724E5-810F-4A80-A0EC-D6ED9E24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983B80-59F3-4E2D-B780-2BE001AF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0A312F-3C0A-4237-AFD1-E1156143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F615EF-280B-49A8-86ED-30A537FD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1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91212-02FA-4893-B8F8-E2CD24EC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4C6F6-3F5D-4FB5-9723-D9B115C5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0CE801-18F8-4CB7-80F5-1A47EBD7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4B41-F238-4CA0-AA4F-D5E20068278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E8E868-75CB-4E0F-926F-531D3CF7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F14EBF-04D5-40F9-8139-AAA064FE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CBFB-A66B-4C84-81A8-64284BC3D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A1BBB5-F5A0-47CC-9953-F7816DBDB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54DA97-9552-4DAE-9239-D28534EF2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0752D9-D11B-44E0-80B6-2D5FEF91C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BF0098-C438-4BBC-8748-EA0934D5E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-80701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F7F5B2-C609-45A7-AAC6-E8980910E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65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D03CB9-FD36-4E93-B413-63EEABDDA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3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0BB72A-F1AC-4D63-A319-F09C814DF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AACF6E-C260-42D4-A3FD-A0C8DEDCA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5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414C2C-B3C9-4A8D-8741-36E73BC7F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9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DGrunskaya</cp:lastModifiedBy>
  <cp:revision>3</cp:revision>
  <dcterms:created xsi:type="dcterms:W3CDTF">2019-11-14T08:55:14Z</dcterms:created>
  <dcterms:modified xsi:type="dcterms:W3CDTF">2019-11-14T11:15:36Z</dcterms:modified>
</cp:coreProperties>
</file>