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ru-RU" altLang="ru-RU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819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819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233ED439-13E0-4B10-BB19-C05A375FA2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436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9146C-B9B4-4C3D-8AB4-5CD2D241A8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230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4F511-81DB-4CD6-BDCC-BB230AA081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75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5236D-00BB-4D82-B243-D7028612EB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546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4001F-340A-40F7-8E30-87400DA2B3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772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44D1B-E54C-4ADD-A6D8-FEDB692DAE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759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1DF36-7AF6-4BC1-AFBF-C44C68D180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627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94B10-33D5-4885-B12A-FB1C6E9C69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263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1A4788-C45F-4F77-8A8D-BABE49F777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20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9410F-FD14-432D-9F91-B311B61482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286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8FEAE-B3F4-4650-B230-1D7B0FD814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983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B105291E-8E59-4AAA-9830-515D3F0969F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«Краснодарский край-2030»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3048000"/>
            <a:ext cx="4013200" cy="1822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400" smtClean="0"/>
              <a:t>Выполнили: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400" smtClean="0"/>
              <a:t>Волобуева Т.Г.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400" smtClean="0"/>
              <a:t>Акименко С.Е.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400" smtClean="0"/>
              <a:t>Кондратьева О.С.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400" smtClean="0"/>
              <a:t>Караваев П.В.</a:t>
            </a:r>
          </a:p>
          <a:p>
            <a:pPr eaLnBrk="1" hangingPunct="1">
              <a:lnSpc>
                <a:spcPct val="80000"/>
              </a:lnSpc>
            </a:pPr>
            <a:endParaRPr lang="ru-RU" altLang="ru-RU" sz="14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400" smtClean="0"/>
              <a:t>Руководитель: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400" smtClean="0"/>
              <a:t>Лях Ю.В.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Краснодарский край в современное время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smtClean="0"/>
              <a:t>   Краснодарский край- это место, где преобладает сельское хозяйство. Поэтому здесь так много полей , на которых растёт невероятное количество культурных растений : пшеница, рожь, овёс, ячмень, кукуруза и пр. Благодаря плодородию почв , мы можем получать большое количество продуктов, которые нужны человеку для нормального функционирования организма.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693025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smtClean="0"/>
              <a:t>    Работая на полях , люди очень сильно устают, поэтому в каждом городе имеется много развлекательных мест , начиная с парков ,заканчивая различными торговыми центрами. Но есть проблема. Не все люди могут позволить себе посещать такие дорогие места, как ТРЦ , галереи , музеи , кинотеатры и др. Из-за этого людям приходиться проводить свободное время в парках , которые наполовину разрушены и там совсем неприятно находиться.</a:t>
            </a:r>
          </a:p>
          <a:p>
            <a:pPr eaLnBrk="1" hangingPunct="1"/>
            <a:endParaRPr lang="ru-RU" altLang="ru-RU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smtClean="0"/>
              <a:t> Когда люди видят грязь, разрушенные строения и мусор , они не могут расслабиться и получить радостные эмоции. Всё происходит наоборот. Мусора становится ещё больше , здания разрушают , ломают качели . Это происходит по одной простой причине -  из-за плохо развитой развлекательной структуры края.  От всего этого страдает и экология 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Если люди сейчас не возьмутся за улучшение Краснодарского края , то мы так и останемся  в этом мусоре и грязи , который сами создали. Безусловно к 2030 году уже появятся много разных развлекательных технологий, но места для отдыха (парки, дендрарии и пр.) ни что не заменит.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mtClean="0"/>
              <a:t>  Если мы начнём преображать города один за другим , то в будущем нам скажут огромное спасибо. Людям будет приятно находится в окультуренных местах , они перестанут мусорить, за счёт чего улучшиться экология. Мы думает, что многие захотят лично поучаствовать в улучшении края. Поэтому мы предлагаем следующие действия 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mtClean="0"/>
              <a:t> 1) На расстоянии не более 11 метров установить мусорные баки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mtClean="0"/>
              <a:t> 2) Дорожки в парках делать из вымощенных камней ( они будут красивее смотреться и не так быстро сломаются)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mtClean="0"/>
              <a:t> 3) Посадить как можно больше деревьев, кустов и различных цветов 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924800" cy="1143000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Таким должен выглядеть парк по-нашему мнению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8" t="6400" r="10269"/>
          <a:stretch>
            <a:fillRect/>
          </a:stretch>
        </p:blipFill>
        <p:spPr bwMode="auto">
          <a:xfrm>
            <a:off x="1600200" y="2362200"/>
            <a:ext cx="6335713" cy="40655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Grp="1" noChangeArrowheads="1"/>
          </p:cNvSpPr>
          <p:nvPr>
            <p:ph type="title"/>
          </p:nvPr>
        </p:nvSpPr>
        <p:spPr>
          <a:xfrm>
            <a:off x="609600" y="-838200"/>
            <a:ext cx="7924800" cy="2743200"/>
          </a:xfrm>
          <a:noFill/>
        </p:spPr>
        <p:txBody>
          <a:bodyPr/>
          <a:lstStyle/>
          <a:p>
            <a:pPr eaLnBrk="1" hangingPunct="1"/>
            <a:r>
              <a:rPr lang="ru-RU" altLang="ru-RU" smtClean="0"/>
              <a:t>СПАСИБО ЗА ВНИМАНИЕ!!!</a:t>
            </a: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8400"/>
            <a:ext cx="4224338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377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Wingdings</vt:lpstr>
      <vt:lpstr>Calibri</vt:lpstr>
      <vt:lpstr>Times New Roman</vt:lpstr>
      <vt:lpstr>Капсулы</vt:lpstr>
      <vt:lpstr>«Краснодарский край-2030»</vt:lpstr>
      <vt:lpstr>Краснодарский край в современное время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Таким должен выглядеть парк по-нашему мнению</vt:lpstr>
      <vt:lpstr>СПАСИБО ЗА ВНИМАНИЕ!!!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RePack by Diakov</cp:lastModifiedBy>
  <cp:revision>3</cp:revision>
  <cp:lastPrinted>1601-01-01T00:00:00Z</cp:lastPrinted>
  <dcterms:created xsi:type="dcterms:W3CDTF">2019-10-24T15:14:45Z</dcterms:created>
  <dcterms:modified xsi:type="dcterms:W3CDTF">2019-12-09T14:17:16Z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