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4304" r:id="rId2"/>
  </p:sldMasterIdLst>
  <p:sldIdLst>
    <p:sldId id="256" r:id="rId3"/>
    <p:sldId id="260" r:id="rId4"/>
    <p:sldId id="265" r:id="rId5"/>
    <p:sldId id="261" r:id="rId6"/>
    <p:sldId id="270" r:id="rId7"/>
    <p:sldId id="271" r:id="rId8"/>
    <p:sldId id="258" r:id="rId9"/>
    <p:sldId id="272" r:id="rId10"/>
    <p:sldId id="257" r:id="rId11"/>
    <p:sldId id="266" r:id="rId12"/>
    <p:sldId id="267" r:id="rId13"/>
    <p:sldId id="268" r:id="rId14"/>
    <p:sldId id="269" r:id="rId15"/>
    <p:sldId id="262" r:id="rId16"/>
    <p:sldId id="273" r:id="rId17"/>
    <p:sldId id="274" r:id="rId18"/>
    <p:sldId id="275" r:id="rId19"/>
    <p:sldId id="276" r:id="rId20"/>
    <p:sldId id="277" r:id="rId21"/>
    <p:sldId id="278" r:id="rId22"/>
    <p:sldId id="263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94660"/>
  </p:normalViewPr>
  <p:slideViewPr>
    <p:cSldViewPr>
      <p:cViewPr>
        <p:scale>
          <a:sx n="121" d="100"/>
          <a:sy n="121" d="100"/>
        </p:scale>
        <p:origin x="-126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03736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59024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592594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7077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06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468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861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402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202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662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612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106290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3464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801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606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85441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481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8481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00678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56609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81634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37329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03876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43009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5200" y="274638"/>
            <a:ext cx="495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848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12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randomBa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60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6000">
          <a:solidFill>
            <a:schemeClr val="tx2"/>
          </a:solidFill>
          <a:latin typeface="Majestic" pitchFamily="66" charset="0"/>
          <a:ea typeface="Arial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6000">
          <a:solidFill>
            <a:schemeClr val="tx2"/>
          </a:solidFill>
          <a:latin typeface="Majestic" pitchFamily="66" charset="0"/>
          <a:ea typeface="Arial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6000">
          <a:solidFill>
            <a:schemeClr val="tx2"/>
          </a:solidFill>
          <a:latin typeface="Majestic" pitchFamily="66" charset="0"/>
          <a:ea typeface="Arial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6000">
          <a:solidFill>
            <a:schemeClr val="tx2"/>
          </a:solidFill>
          <a:latin typeface="Majestic" pitchFamily="66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50000"/>
        <a:buBlip>
          <a:blip r:embed="rId14"/>
        </a:buBlip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284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6"/>
            <a:ext cx="9144000" cy="205032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№ 12 с. Марьино муниципального образования 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Успенский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Краевой конкурс исследовательских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«Мое будущее – Краснодарский край»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номинация –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«Экономика»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1904" y="2060848"/>
            <a:ext cx="7722096" cy="422108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«Возрождение традиционной кубанской казачьей кухни на территории Краснодарского края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232150" algn="l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 учащиеся 11 класса </a:t>
            </a:r>
          </a:p>
          <a:p>
            <a:pPr marL="3232150" algn="l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Наталья Алексеевна, 2001 г.р.</a:t>
            </a:r>
          </a:p>
          <a:p>
            <a:pPr marL="3232150" algn="l"/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Скриница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Яна Константиновна,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2003г.р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2150" algn="l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МБОУСОШ № 12 с. Марьино муниципального образования Успенский район</a:t>
            </a:r>
          </a:p>
          <a:p>
            <a:pPr marL="3232150" algn="l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учитель кубановедения МБОУСОШ № 12</a:t>
            </a:r>
          </a:p>
          <a:p>
            <a:pPr marL="3232150" algn="l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Марьино муниципального образования Успенский район </a:t>
            </a:r>
          </a:p>
          <a:p>
            <a:pPr marL="3232150" algn="l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Палатова Ольга Константиновна 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64838580_113683906577626_2417868039004097770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4" t="31409" r="1375"/>
          <a:stretch/>
        </p:blipFill>
        <p:spPr bwMode="auto">
          <a:xfrm>
            <a:off x="1087548" y="3501008"/>
            <a:ext cx="341934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33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399734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проекта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827" y="908720"/>
            <a:ext cx="8172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сельского хозяйства, специализирующиеся на выпуске продуктов  национальной казачьей кухни;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общепита,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специализирующиеся на выпуске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казачьей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кухни;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Дизайнеры, которые должны создать бренд «Кубанской кухни»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D:\dsc_0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70" y="3933057"/>
            <a:ext cx="4010229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546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65126"/>
            <a:ext cx="7399734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проекта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25625"/>
            <a:ext cx="7848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и административные: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данного проекта должно происходить за счет краевого бюджета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549620.475x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152058" cy="3120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46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65126"/>
            <a:ext cx="7399734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проекта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25625"/>
            <a:ext cx="7848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Временные: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бренда – 6 месяцев;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помещений и создание единой концепции – 6 месяцев;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 или переподготовка работников общепита – 1 год;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деятельности 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агрокомплекса – поиск необходимой 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D:\140-1402686_clock-clipart-animation-clock-cartoon-png-gif-transparent.pn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78773"/>
            <a:ext cx="1852778" cy="285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63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65126"/>
            <a:ext cx="7399734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25625"/>
            <a:ext cx="7848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концепции президента РФ В.В. Путина современной политики необходимо создание условий для формирования здорового поколения. Для этого необходимо открытие новых  пунктов общественного питания, специализирующих на выпуске здоровой еды. 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FancyBouncyCrustacean-size_restricte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260">
            <a:off x="6651640" y="4116645"/>
            <a:ext cx="1266225" cy="26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80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632848" cy="76470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Рецепты меню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751344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u="sng" dirty="0">
                <a:solidFill>
                  <a:schemeClr val="bg1"/>
                </a:solidFill>
              </a:rPr>
              <a:t>Обед в одной кастрюле (станица </a:t>
            </a:r>
            <a:r>
              <a:rPr lang="ru-RU" sz="1600" b="1" i="1" u="sng" dirty="0" err="1">
                <a:solidFill>
                  <a:schemeClr val="bg1"/>
                </a:solidFill>
              </a:rPr>
              <a:t>Старочеркасская</a:t>
            </a:r>
            <a:r>
              <a:rPr lang="ru-RU" sz="1600" b="1" i="1" u="sng" dirty="0">
                <a:solidFill>
                  <a:schemeClr val="bg1"/>
                </a:solidFill>
              </a:rPr>
              <a:t>, XIX век)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Необходимые </a:t>
            </a:r>
            <a:r>
              <a:rPr lang="ru-RU" sz="1400" b="1" dirty="0" smtClean="0">
                <a:solidFill>
                  <a:schemeClr val="bg1"/>
                </a:solidFill>
              </a:rPr>
              <a:t>ингредиенты: </a:t>
            </a:r>
            <a:r>
              <a:rPr lang="ru-RU" sz="1400" dirty="0" smtClean="0">
                <a:solidFill>
                  <a:schemeClr val="bg1"/>
                </a:solidFill>
              </a:rPr>
              <a:t>Свинина</a:t>
            </a:r>
            <a:r>
              <a:rPr lang="ru-RU" sz="1400" dirty="0">
                <a:solidFill>
                  <a:schemeClr val="bg1"/>
                </a:solidFill>
              </a:rPr>
              <a:t>, картошка, белый корень, морковь, 2-3 луковицы, помидоры, терн, гвоздика.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Как готовить: </a:t>
            </a:r>
            <a:r>
              <a:rPr lang="ru-RU" sz="1400" dirty="0" smtClean="0">
                <a:solidFill>
                  <a:schemeClr val="bg1"/>
                </a:solidFill>
              </a:rPr>
              <a:t>Мякоть </a:t>
            </a:r>
            <a:r>
              <a:rPr lang="ru-RU" sz="1400" dirty="0">
                <a:solidFill>
                  <a:schemeClr val="bg1"/>
                </a:solidFill>
              </a:rPr>
              <a:t>свинины посолить и поперчить, обжарить в кипящем жиру. Уложить в чугунок или толстостенную кастрюлю, добавить нарезанный картофель, белый корень, морковь, долить холодной воды и тушить. Перед готовностью добавить резаные помидоры, моченый терн и 2-3 гвоздики.</a:t>
            </a:r>
          </a:p>
        </p:txBody>
      </p:sp>
      <p:pic>
        <p:nvPicPr>
          <p:cNvPr id="3074" name="Picture 2" descr="D:\549603.475x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240360" cy="244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3933056"/>
            <a:ext cx="443185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u="sng" dirty="0">
                <a:solidFill>
                  <a:prstClr val="white"/>
                </a:solidFill>
              </a:rPr>
              <a:t>Рыба, начиненная кашей (Нижний Дон, станица Елизаветинская, ХVIII–XIX века)</a:t>
            </a:r>
          </a:p>
          <a:p>
            <a:pPr lvl="0"/>
            <a:r>
              <a:rPr lang="ru-RU" sz="1400" b="1" dirty="0">
                <a:solidFill>
                  <a:prstClr val="white"/>
                </a:solidFill>
              </a:rPr>
              <a:t>Необходимые </a:t>
            </a:r>
            <a:r>
              <a:rPr lang="ru-RU" sz="1400" b="1" dirty="0" smtClean="0">
                <a:solidFill>
                  <a:prstClr val="white"/>
                </a:solidFill>
              </a:rPr>
              <a:t>ингредиенты: </a:t>
            </a:r>
            <a:r>
              <a:rPr lang="ru-RU" sz="1400" dirty="0" smtClean="0">
                <a:solidFill>
                  <a:prstClr val="white"/>
                </a:solidFill>
              </a:rPr>
              <a:t>Донская </a:t>
            </a:r>
            <a:r>
              <a:rPr lang="ru-RU" sz="1400" dirty="0">
                <a:solidFill>
                  <a:prstClr val="white"/>
                </a:solidFill>
              </a:rPr>
              <a:t>рыба (лещ, сазан, карп), рис или пшено, лук, белое вино, специи по вкусу.</a:t>
            </a:r>
          </a:p>
          <a:p>
            <a:pPr lvl="0"/>
            <a:r>
              <a:rPr lang="ru-RU" sz="1400" b="1" dirty="0">
                <a:solidFill>
                  <a:prstClr val="white"/>
                </a:solidFill>
              </a:rPr>
              <a:t>Как готовить: </a:t>
            </a:r>
            <a:r>
              <a:rPr lang="ru-RU" sz="1400" dirty="0">
                <a:solidFill>
                  <a:prstClr val="white"/>
                </a:solidFill>
              </a:rPr>
              <a:t>Рыбу почистить и убрать потроха. При наличии — икру отделить и смешать с </a:t>
            </a:r>
            <a:r>
              <a:rPr lang="ru-RU" sz="1400" dirty="0" err="1">
                <a:solidFill>
                  <a:prstClr val="white"/>
                </a:solidFill>
              </a:rPr>
              <a:t>полуготовым</a:t>
            </a:r>
            <a:r>
              <a:rPr lang="ru-RU" sz="1400" dirty="0">
                <a:solidFill>
                  <a:prstClr val="white"/>
                </a:solidFill>
              </a:rPr>
              <a:t> рисом или пшеном. Тушку рыбы час выдержать в белом вине, затем начинить кашей, уложить в глубокую сковороду, добавить подсолнечное масло, обжаренный лук и рыбный бульон. Тушить со специями.</a:t>
            </a:r>
          </a:p>
        </p:txBody>
      </p:sp>
      <p:pic>
        <p:nvPicPr>
          <p:cNvPr id="3075" name="Picture 3" descr="D:\549612.475x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3257505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89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6016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      Пирог походный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549623.475x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52" y="232516"/>
            <a:ext cx="3686380" cy="2770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35730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        Пряники</a:t>
            </a:r>
            <a:r>
              <a:rPr lang="ru-RU" sz="1400" b="1" i="1" u="sng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донские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099" name="Picture 3" descr="D:\549671.475x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3686380" cy="2762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14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8024" y="6926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  Нардек </a:t>
            </a:r>
            <a:r>
              <a:rPr lang="ru-RU" sz="2400" b="1" i="1" dirty="0">
                <a:solidFill>
                  <a:schemeClr val="bg1"/>
                </a:solidFill>
              </a:rPr>
              <a:t>— арбузный мед </a:t>
            </a:r>
            <a:endParaRPr lang="ru-RU" sz="3200" dirty="0"/>
          </a:p>
        </p:txBody>
      </p:sp>
      <p:pic>
        <p:nvPicPr>
          <p:cNvPr id="5122" name="Picture 2" descr="D:\549632.475x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3816424" cy="2820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37890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          Квас </a:t>
            </a:r>
            <a:r>
              <a:rPr lang="ru-RU" sz="2400" b="1" i="1" dirty="0">
                <a:solidFill>
                  <a:schemeClr val="bg1"/>
                </a:solidFill>
              </a:rPr>
              <a:t>из терна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3" name="Picture 3" descr="D:\0-16505285_303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3803048" cy="2852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34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6056" y="404664"/>
            <a:ext cx="3910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Кулеш классический</a:t>
            </a:r>
          </a:p>
        </p:txBody>
      </p:sp>
      <p:pic>
        <p:nvPicPr>
          <p:cNvPr id="6146" name="Picture 2" descr="D: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3806178" cy="2520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76056" y="3501008"/>
            <a:ext cx="4716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Картофель с мясным фаршем </a:t>
            </a:r>
            <a:r>
              <a:rPr lang="ru-RU" sz="2800" b="1" i="1" dirty="0" err="1">
                <a:solidFill>
                  <a:schemeClr val="bg1"/>
                </a:solidFill>
              </a:rPr>
              <a:t>по-донскому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147" name="Picture 3" descr="D:\maxresdefault-1-1024x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3960440" cy="2525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57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548681"/>
            <a:ext cx="4067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chemeClr val="bg1"/>
                </a:solidFill>
              </a:rPr>
              <a:t>Крученики</a:t>
            </a:r>
            <a:r>
              <a:rPr lang="ru-RU" sz="2800" b="1" i="1" dirty="0">
                <a:solidFill>
                  <a:schemeClr val="bg1"/>
                </a:solidFill>
              </a:rPr>
              <a:t> с грибами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1164233"/>
            <a:ext cx="2600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и из </a:t>
            </a:r>
            <a:r>
              <a:rPr lang="ru-RU" sz="2800" b="1" i="1" dirty="0">
                <a:solidFill>
                  <a:schemeClr val="bg1"/>
                </a:solidFill>
              </a:rPr>
              <a:t>свинины</a:t>
            </a:r>
          </a:p>
        </p:txBody>
      </p:sp>
      <p:pic>
        <p:nvPicPr>
          <p:cNvPr id="7170" name="Picture 2" descr="D:\29e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352839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52287" y="3505944"/>
            <a:ext cx="5837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               Кухня </a:t>
            </a:r>
            <a:r>
              <a:rPr lang="ru-RU" sz="2800" b="1" i="1" dirty="0">
                <a:solidFill>
                  <a:schemeClr val="bg1"/>
                </a:solidFill>
              </a:rPr>
              <a:t>донских казаков</a:t>
            </a:r>
            <a:r>
              <a:rPr lang="ru-RU" dirty="0"/>
              <a:t>.</a:t>
            </a:r>
          </a:p>
        </p:txBody>
      </p:sp>
      <p:pic>
        <p:nvPicPr>
          <p:cNvPr id="7171" name="Picture 3" descr="D:\images-stories-2017-dopolnitelno-002-myaso-gorsochkakh-180x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3565084" cy="2376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68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05959" y="40466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err="1">
                <a:solidFill>
                  <a:schemeClr val="bg1"/>
                </a:solidFill>
              </a:rPr>
              <a:t>Шуруборки</a:t>
            </a:r>
            <a:r>
              <a:rPr lang="ru-RU" sz="2800" b="1" i="1" dirty="0">
                <a:solidFill>
                  <a:schemeClr val="bg1"/>
                </a:solidFill>
              </a:rPr>
              <a:t> (пельмени), запеченные в сметане</a:t>
            </a:r>
          </a:p>
        </p:txBody>
      </p:sp>
      <p:pic>
        <p:nvPicPr>
          <p:cNvPr id="10242" name="Picture 2" descr="D:\dynimg1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3816424" cy="2627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ynimg3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822626" cy="2550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3573016"/>
            <a:ext cx="29990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Утка</a:t>
            </a:r>
            <a:r>
              <a:rPr lang="ru-RU" sz="2800" b="1" i="1" dirty="0">
                <a:solidFill>
                  <a:schemeClr val="bg1"/>
                </a:solidFill>
              </a:rPr>
              <a:t>, гусь </a:t>
            </a:r>
            <a:r>
              <a:rPr lang="ru-RU" sz="2800" b="1" i="1" dirty="0" smtClean="0">
                <a:solidFill>
                  <a:schemeClr val="bg1"/>
                </a:solidFill>
              </a:rPr>
              <a:t>под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плачиндой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66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hopa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65" y="17944"/>
            <a:ext cx="157949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91446"/>
            <a:ext cx="8100392" cy="65833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– это сословия, которое сформировалось на территории России и Украины. Они были сильными и крепкими благодаря тому, что употребляли в пищу полезную и сбалансированную  еду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зря у казаков широко известна поговорка: «Как ложкой, так и шашкой». Домашний стол во все времена ломился от угощений, когда казак возвращался домой после похода или встречали дорогих 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гостей.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приготовлении яств и запасов на зиму казаки использовали опыт русской и украинской кухни, а также навыки кочевых степных и горских народов. Значительное место в рационе казаков занимали мучные блюда. В дорогу и в поле брали пресные хлебные лепешки. Кроме того, часто пекли закрытые пироги (</a:t>
            </a:r>
            <a:r>
              <a:rPr lang="ru-RU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круглики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разными начинками из рыбы, мяса и яиц. В Низовьях Дона были особенно распространены фруктовые начинки - свежие вишни, яблоки, абрикосы.</a:t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0401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008" y="692696"/>
            <a:ext cx="4341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  Смоквы </a:t>
            </a:r>
            <a:r>
              <a:rPr lang="ru-RU" sz="2800" b="1" i="1" dirty="0">
                <a:solidFill>
                  <a:schemeClr val="bg1"/>
                </a:solidFill>
              </a:rPr>
              <a:t>из винограда</a:t>
            </a:r>
          </a:p>
        </p:txBody>
      </p:sp>
      <p:pic>
        <p:nvPicPr>
          <p:cNvPr id="11266" name="Picture 2" descr="D:\dynimg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22" y="332656"/>
            <a:ext cx="3540686" cy="2358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3244334"/>
            <a:ext cx="39442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         Суп </a:t>
            </a:r>
            <a:r>
              <a:rPr lang="ru-RU" sz="2800" b="1" i="1" dirty="0">
                <a:solidFill>
                  <a:schemeClr val="bg1"/>
                </a:solidFill>
              </a:rPr>
              <a:t>гороховый 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            по-казацки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1267" name="Picture 3" descr="D:\dynimg3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463266" cy="2384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25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63272" cy="69269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Помещение и интерьер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672408" cy="2591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374441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3672408" cy="2572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3744416" cy="2574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3024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3" y="575145"/>
            <a:ext cx="367451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85157"/>
            <a:ext cx="3677786" cy="2582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9" y="3691128"/>
            <a:ext cx="3674516" cy="2582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98451"/>
            <a:ext cx="367778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574535" cy="2698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3584942" cy="273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3584942" cy="273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3584942" cy="2698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404664"/>
            <a:ext cx="175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Вывод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1052504"/>
            <a:ext cx="7776864" cy="54008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здорового образа жизни через развития правильного питания;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комфортабельных условия для привлечения туристических потоков(гастрономической туризм);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бренда «Кубанская казачья кухня» и проецирование ее на российском и международном уровне;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рабочих мест для разных возрастных категорий (программа – поддержка молодых специалистов, через финансирования частного бизнеса (для открытия пунктов питания) со стороны министерства финансов Краснодарского края);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рабочими местами выпускников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Краснодарского края.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51a7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9718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790968" cy="65833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Бахчевые культуры и разнообразные фрукты стали традиционным дополнением к основным блюдам. Тыква шла на приготовление каш и начинок. Арбузы ели свежими, их солили, а также варили из них мед (нардек).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жаркие дни многие фрукты сушили для дальнейшего приготовления </a:t>
            </a:r>
            <a:r>
              <a:rPr lang="ru-RU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узвара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компота из сухофруктов. Но больше всего казаки любили пить кофе, потому что  крепкие напитки, никогда не пили в одиночку, приглашали соседей, родственников.</a:t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у казака всегда было молоко и кисломолочные продукты: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сюзьма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каймак, </a:t>
            </a:r>
            <a:r>
              <a:rPr lang="ru-RU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ирьян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(айран), сливочное 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масло.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 была обязательна для праздничного стола и обрядов второго дня свадьбы.</a:t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Самых важных гостей потчевали именно донской рыбой, которая занимала значительное место в рационе донских 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казаков. Питались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ею круглый год, в запасе всегда была вяленая рыба, которую ели с картофелем или квасом и луком в пост.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8025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00w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1905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Gifs Animados Turistas 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86200"/>
            <a:ext cx="23145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603448"/>
            <a:ext cx="7488832" cy="632271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Выдержанную в маринаде с уксусом и кореньями, ее запекали целиком и использовали в качестве начинки для пирогов.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ни менялись времена, сегодня, как и много лет назад неизменными остаются донское гостеприимство и добротный стол, на котором ароматно дымятся наваристая уха и сытные пироги. А за столом, как водится, льются тосты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мелодичные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здесь, на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Кубанской земле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приготовить и отведать настоящей казачьей ухи.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8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60840" cy="617869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современном обществе актуальным выступает вопрос  о состоянии здоровья человека. Главными причинами этой проблемы выступают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нездоровый образ жизни, еда, содержащая ГМО, и другие вредные элементы. Из-за тенденции моды на быстрое питание(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фастфуд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возникает потеря традиционного культа национальной кухни, которая учитывала особенности жизни кубанского казака.</a:t>
            </a:r>
            <a:b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отсутствие бренда кубанской казачьей кухни – проблема  данного проекта.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5064"/>
            <a:ext cx="381000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509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04851" y="528588"/>
            <a:ext cx="3868340" cy="82391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2565" y="2007965"/>
            <a:ext cx="3744416" cy="4848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 условий для развития национальной казачьей кухни на территории Краснодарского края через создание краевого бренда «Кубанская казачья кухня» и проведение акций по ведению здорового образа жизни.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86981" y="935559"/>
            <a:ext cx="3887391" cy="823912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3191" y="1939183"/>
            <a:ext cx="3887391" cy="4837124"/>
          </a:xfrm>
        </p:spPr>
        <p:txBody>
          <a:bodyPr/>
          <a:lstStyle/>
          <a:p>
            <a:pPr indent="1588"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документами;</a:t>
            </a:r>
          </a:p>
          <a:p>
            <a:pPr indent="1588"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полученных материалов;</a:t>
            </a:r>
          </a:p>
          <a:p>
            <a:pPr indent="1588"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оформление работы.</a:t>
            </a: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D:\detsad-309710-1480699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672408" cy="2752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25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hirstyNaturalDuiker-size_restricte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459432"/>
            <a:ext cx="2381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6858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Возродить казачью кухню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Визитная карточка края - сеть ресторанов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Поддержка малого среднего бизнеса в лице местных товаропроизводителей и фермеров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Сформировать чувство патриотизма у жителей Кубани через  деятельность  кубанской кухни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2)Изучить историю возникновения казачьих блюд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основными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блюдами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Провести мониторинг  вкусовых особенностей жителей Кубани и составить на основе полученных результатов меню с учетом национальных и региональных особенностей кухни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65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общественного питания, сельскохозяйственные предприятия малого и среднего бизнеса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общепит Краснодарский край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eda-molit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14368"/>
            <a:ext cx="4676489" cy="3097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66844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65126"/>
            <a:ext cx="7471742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25625"/>
            <a:ext cx="747174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агрокомлексов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будут главными поставщиками сельскохозяйственной продукции;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Профтехучилища, специализирующиеся на выпуске блюд национальной кухни;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власти, предоставляющие помещения  для пунктов общепита (кафе, столовая, ресторан);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дизайна пунктов общественного питания;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 региональном уровне рекламной акции по пропаганде национальной казачьей кухни – краевому отделению волонтеров России.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61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3" id="{9BDDB4E4-2734-41F6-9FC2-6C1E4B26263A}" vid="{DC59B966-D468-4389-9155-22999815846A}"/>
    </a:ext>
  </a:extLst>
</a:theme>
</file>

<file path=ppt/theme/theme2.xml><?xml version="1.0" encoding="utf-8"?>
<a:theme xmlns:a="http://schemas.openxmlformats.org/drawingml/2006/main" name="716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460</TotalTime>
  <Words>658</Words>
  <Application>Microsoft Office PowerPoint</Application>
  <PresentationFormat>Экран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Тема3</vt:lpstr>
      <vt:lpstr>716</vt:lpstr>
      <vt:lpstr>Муниципальное бюджетное общеобразовательное учреждение средняя общеобразовательная школа № 12 с. Марьино муниципального образования  Успенский район  Краевой конкурс исследовательских работ  «Мое будущее – Краснодарский край» 2 номинация – «Экономика»</vt:lpstr>
      <vt:lpstr>        Казаки – это сословия, которое сформировалось на территории России и Украины. Они были сильными и крепкими благодаря тому, что употребляли в пищу полезную и сбалансированную  еду. Не зря у казаков широко известна поговорка: «Как ложкой, так и шашкой». Домашний стол во все времена ломился от угощений, когда казак возвращался домой после похода или встречали дорогих гостей. В приготовлении яств и запасов на зиму казаки использовали опыт русской и украинской кухни, а также навыки кочевых степных и горских народов. Значительное место в рационе казаков занимали мучные блюда. В дорогу и в поле брали пресные хлебные лепешки. Кроме того, часто пекли закрытые пироги (круглики) с разными начинками из рыбы, мяса и яиц. В Низовьях Дона были особенно распространены фруктовые начинки - свежие вишни, яблоки, абрикосы.         </vt:lpstr>
      <vt:lpstr>         Бахчевые культуры и разнообразные фрукты стали традиционным дополнением к основным блюдам. Тыква шла на приготовление каш и начинок. Арбузы ели свежими, их солили, а также варили из них мед (нардек). В жаркие дни многие фрукты сушили для дальнейшего приготовления узвара – компота из сухофруктов. Но больше всего казаки любили пить кофе, потому что  крепкие напитки, никогда не пили в одиночку, приглашали соседей, родственников. На столе у казака всегда было молоко и кисломолочные продукты: сюзьма, каймак, ирьян (айран), сливочное масло. Птица была обязательна для праздничного стола и обрядов второго дня свадьбы. Самых важных гостей потчевали именно донской рыбой, которая занимала значительное место в рационе донских казаков. Питались ею круглый год, в запасе всегда была вяленая рыба, которую ели с картофелем или квасом и луком в пост.         </vt:lpstr>
      <vt:lpstr>Выдержанную в маринаде с уксусом и кореньями, ее запекали целиком и использовали в качестве начинки для пирогов. Как бы ни менялись времена, сегодня, как и много лет назад неизменными остаются донское гостеприимство и добротный стол, на котором ароматно дымятся наваристая уха и сытные пироги. А за столом, как водится, льются тосты и мелодичные песни. Только здесь, на Кубанской земле можно приготовить и отведать настоящей казачьей ухи.   </vt:lpstr>
      <vt:lpstr>Актуальность: В современном обществе актуальным выступает вопрос  о состоянии здоровья человека. Главными причинами этой проблемы выступают: нездоровый образ жизни, еда, содержащая ГМО, и другие вредные элементы. Из-за тенденции моды на быстрое питание(фастфуд) возникает потеря традиционного культа национальной кухни, которая учитывала особенности жизни кубанского казака. Поэтому отсутствие бренда кубанской казачьей кухни – проблема  данного проекта.     </vt:lpstr>
      <vt:lpstr>      </vt:lpstr>
      <vt:lpstr>Цель: 1) Возродить казачью кухню 2) Визитная карточка края - сеть ресторанов 3) Поддержка малого среднего бизнеса в лице местных товаропроизводителей и фермеров   Задачи: 1) Сформировать чувство патриотизма у жителей Кубани через  деятельность  кубанской кухни 2)Изучить историю возникновения казачьих блюд  3) Познакомиться с основными блюдами казаков 4) Провести мониторинг  вкусовых особенностей жителей Кубани и составить на основе полученных результатов меню с учетом национальных и региональных особенностей кухни</vt:lpstr>
      <vt:lpstr>Презентация PowerPoint</vt:lpstr>
      <vt:lpstr>Целевые показатели</vt:lpstr>
      <vt:lpstr>Ресурсное обеспечение проекта</vt:lpstr>
      <vt:lpstr>Ресурсное обеспечение проекта</vt:lpstr>
      <vt:lpstr>Ресурсное обеспечение проекта</vt:lpstr>
      <vt:lpstr>Результаты проекта </vt:lpstr>
      <vt:lpstr>               Рецепты меню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Помещение и интерьер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Наталька</dc:creator>
  <cp:lastModifiedBy>AAndreeva</cp:lastModifiedBy>
  <cp:revision>45</cp:revision>
  <dcterms:created xsi:type="dcterms:W3CDTF">2019-10-28T13:07:57Z</dcterms:created>
  <dcterms:modified xsi:type="dcterms:W3CDTF">2019-11-06T08:46:43Z</dcterms:modified>
</cp:coreProperties>
</file>