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8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A7FD-A43C-4F72-9FC3-FF8861BCFABB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150-7AA6-4C42-8EE1-4DE5A3CF1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27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A7FD-A43C-4F72-9FC3-FF8861BCFABB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150-7AA6-4C42-8EE1-4DE5A3CF1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8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A7FD-A43C-4F72-9FC3-FF8861BCFABB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150-7AA6-4C42-8EE1-4DE5A3CF1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06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A7FD-A43C-4F72-9FC3-FF8861BCFABB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150-7AA6-4C42-8EE1-4DE5A3CF1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A7FD-A43C-4F72-9FC3-FF8861BCFABB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150-7AA6-4C42-8EE1-4DE5A3CF1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6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A7FD-A43C-4F72-9FC3-FF8861BCFABB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150-7AA6-4C42-8EE1-4DE5A3CF1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8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A7FD-A43C-4F72-9FC3-FF8861BCFABB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150-7AA6-4C42-8EE1-4DE5A3CF1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52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A7FD-A43C-4F72-9FC3-FF8861BCFABB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150-7AA6-4C42-8EE1-4DE5A3CF1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2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A7FD-A43C-4F72-9FC3-FF8861BCFABB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150-7AA6-4C42-8EE1-4DE5A3CF1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0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A7FD-A43C-4F72-9FC3-FF8861BCFABB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150-7AA6-4C42-8EE1-4DE5A3CF1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4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A7FD-A43C-4F72-9FC3-FF8861BCFABB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150-7AA6-4C42-8EE1-4DE5A3CF1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9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6A7FD-A43C-4F72-9FC3-FF8861BCFABB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2E150-7AA6-4C42-8EE1-4DE5A3CF1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8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1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1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8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86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45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06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0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1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2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8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0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7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0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6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5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1</cp:revision>
  <dcterms:created xsi:type="dcterms:W3CDTF">2019-11-01T17:20:48Z</dcterms:created>
  <dcterms:modified xsi:type="dcterms:W3CDTF">2019-11-01T17:23:37Z</dcterms:modified>
</cp:coreProperties>
</file>