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3" r:id="rId5"/>
    <p:sldMasterId id="2147483753" r:id="rId6"/>
    <p:sldMasterId id="2147483783" r:id="rId7"/>
    <p:sldMasterId id="2147483798" r:id="rId8"/>
  </p:sldMasterIdLst>
  <p:notesMasterIdLst>
    <p:notesMasterId r:id="rId19"/>
  </p:notesMasterIdLst>
  <p:sldIdLst>
    <p:sldId id="256" r:id="rId9"/>
    <p:sldId id="261" r:id="rId10"/>
    <p:sldId id="262" r:id="rId11"/>
    <p:sldId id="259" r:id="rId12"/>
    <p:sldId id="264" r:id="rId13"/>
    <p:sldId id="266" r:id="rId14"/>
    <p:sldId id="268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02272-771E-4205-8300-0C7FB9AE9EB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BB29B-D780-42A1-A7D5-92D6261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8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9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48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76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586171"/>
            <a:ext cx="1871093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634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71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605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9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44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3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147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90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885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73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63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559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96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93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7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6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936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8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3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75113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125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52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32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7554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6041363"/>
            <a:ext cx="732659" cy="365125"/>
          </a:xfrm>
        </p:spPr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9"/>
            <a:ext cx="796616" cy="490599"/>
          </a:xfrm>
        </p:spPr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79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84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6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5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077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586171"/>
            <a:ext cx="1871093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3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570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02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60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803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3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75113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1103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3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44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0108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6041363"/>
            <a:ext cx="732659" cy="365125"/>
          </a:xfrm>
        </p:spPr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9"/>
            <a:ext cx="796616" cy="490599"/>
          </a:xfrm>
        </p:spPr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88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649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81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94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7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586171"/>
            <a:ext cx="1871093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85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752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16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778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3748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3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75113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81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801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30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887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6041363"/>
            <a:ext cx="732659" cy="365125"/>
          </a:xfrm>
        </p:spPr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9"/>
            <a:ext cx="796616" cy="490599"/>
          </a:xfrm>
        </p:spPr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81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49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02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26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581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586171"/>
            <a:ext cx="1871093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32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83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12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33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3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75113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263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524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418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8480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6041363"/>
            <a:ext cx="732659" cy="365125"/>
          </a:xfrm>
        </p:spPr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9"/>
            <a:ext cx="796616" cy="490599"/>
          </a:xfrm>
        </p:spPr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289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6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260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6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8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15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6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8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6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6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8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65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6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EE6715F9-48EC-477B-AB78-7E6B1AE8BF16}" type="datetimeFigureOut">
              <a:rPr lang="ru-RU" smtClean="0">
                <a:solidFill>
                  <a:prstClr val="white"/>
                </a:solidFill>
              </a:rPr>
              <a:pPr/>
              <a:t>26.09.2018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8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4B4D19DB-3649-439C-A957-3CC2C64C52FD}" type="slidenum">
              <a:rPr lang="ru-RU" smtClean="0">
                <a:solidFill>
                  <a:srgbClr val="00C6BB"/>
                </a:solidFill>
              </a:rPr>
              <a:pPr/>
              <a:t>‹#›</a:t>
            </a:fld>
            <a:endParaRPr lang="ru-RU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03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01134"/>
            <a:ext cx="10873208" cy="741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779912" y="50093"/>
            <a:ext cx="55494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Литягина</a:t>
            </a: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Т.В., Ногина А.Н., Приходько Л.Н.</a:t>
            </a:r>
          </a:p>
          <a:p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Сочинский Государственный Университет,</a:t>
            </a:r>
          </a:p>
          <a:p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miladon1@rambler.ru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10596" y="2699392"/>
            <a:ext cx="59474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МЕРОПРИЯТИЯ </a:t>
            </a:r>
            <a:endParaRPr lang="ru-RU" sz="2000" b="1" i="1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20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 </a:t>
            </a:r>
            <a:r>
              <a:rPr lang="ru-RU" sz="2000" b="1" i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УЛУЧШЕНИЮ </a:t>
            </a:r>
            <a:r>
              <a:rPr lang="ru-RU" sz="20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ЭКОЛОГИИ ЧЕРНОГО </a:t>
            </a:r>
            <a:r>
              <a:rPr lang="ru-RU" sz="2000" b="1" i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МОРЯ</a:t>
            </a:r>
            <a:r>
              <a:rPr lang="ru-RU" sz="20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72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648" y="5104438"/>
            <a:ext cx="7921064" cy="42505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задача - сделать Сочи чище и экологически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безопаснее для отдыхающих.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1" y="1062991"/>
            <a:ext cx="5248421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018" y="0"/>
            <a:ext cx="1029101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25160" y="895793"/>
            <a:ext cx="8238729" cy="57400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7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работы: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1)проанализировать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обработки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побережья пляжа </a:t>
            </a:r>
            <a:endParaRPr lang="ru-RU" sz="2800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дезинфицирующими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средствами, </a:t>
            </a:r>
            <a:endParaRPr lang="ru-RU" sz="2800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очистки </a:t>
            </a:r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прибрежной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территории и водной глади от мусора и водорослей</a:t>
            </a:r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2)спроектировать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создать макет </a:t>
            </a:r>
            <a:endParaRPr lang="ru-RU" sz="2800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механического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сборщика </a:t>
            </a:r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водорослей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поверхности воды </a:t>
            </a:r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обезвреживание территории пляжа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15" y="426400"/>
            <a:ext cx="8854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пребывание на морских курортах –один из самых популярных видов проведения отдыха. В городе Сочи для этого  заложен большой потенциал , однако экологические проблемы Черного моря способствуют уменьшению количества отдыхающих в Сочи.</a:t>
            </a:r>
          </a:p>
        </p:txBody>
      </p:sp>
    </p:spTree>
    <p:extLst>
      <p:ext uri="{BB962C8B-B14F-4D97-AF65-F5344CB8AC3E}">
        <p14:creationId xmlns:p14="http://schemas.microsoft.com/office/powerpoint/2010/main" val="314136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5947"/>
            <a:ext cx="7924800" cy="1143000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растительный и животный мир Черного моря почти целиком сосредоточен в верхнем слое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(толщиной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150—200 м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составляющим 10-15% объема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моря.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46" y="3311949"/>
            <a:ext cx="5081454" cy="3546051"/>
          </a:xfrm>
        </p:spPr>
      </p:pic>
      <p:pic>
        <p:nvPicPr>
          <p:cNvPr id="2050" name="Picture 2" descr="C:\Users\Анастасия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70" y="236850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астасия\Desktop\pochemu-tsvetet-more-v-anap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576"/>
            <a:ext cx="4138447" cy="27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51910" y="21328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Морские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волны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прибивают к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берегам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сотни тысяч тонн морских трав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00212" y="3935887"/>
            <a:ext cx="456458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Появляются </a:t>
            </a:r>
          </a:p>
          <a:p>
            <a:pPr algn="ctr"/>
            <a:r>
              <a:rPr lang="ru-RU" sz="2800" b="1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насекомые-</a:t>
            </a:r>
          </a:p>
          <a:p>
            <a:pPr algn="ctr"/>
            <a:r>
              <a:rPr lang="ru-RU" sz="2800" b="1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распространители вирусов</a:t>
            </a:r>
            <a:endParaRPr lang="ru-RU" sz="2800" b="1" cap="none" spc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18" y="2155724"/>
            <a:ext cx="23472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отдыхающие 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возмущаются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090"/>
            <a:ext cx="4516404" cy="3000900"/>
          </a:xfrm>
        </p:spPr>
      </p:pic>
      <p:sp>
        <p:nvSpPr>
          <p:cNvPr id="5" name="Прямоугольник 4"/>
          <p:cNvSpPr/>
          <p:nvPr/>
        </p:nvSpPr>
        <p:spPr>
          <a:xfrm>
            <a:off x="5076056" y="260648"/>
            <a:ext cx="382790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u="sng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Самые </a:t>
            </a:r>
            <a:r>
              <a:rPr lang="ru-RU" sz="2400" u="sng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известные устройства</a:t>
            </a:r>
          </a:p>
          <a:p>
            <a:pPr algn="ctr"/>
            <a:r>
              <a:rPr lang="ru-RU" sz="2400" u="sng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u="sng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механизмы </a:t>
            </a:r>
            <a:r>
              <a:rPr lang="ru-RU" sz="2400" u="sng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для очистки </a:t>
            </a:r>
            <a:r>
              <a:rPr lang="ru-RU" sz="2400" u="sng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моря</a:t>
            </a:r>
          </a:p>
          <a:p>
            <a:pPr algn="ctr"/>
            <a:r>
              <a:rPr lang="ru-RU" sz="2400" u="sng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400" u="sng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водорослей:</a:t>
            </a:r>
          </a:p>
          <a:p>
            <a:pPr algn="ctr"/>
            <a:endParaRPr lang="ru-RU" sz="2400" u="sng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AutoNum type="arabicPeriod"/>
            </a:pP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itchFamily="18" charset="0"/>
              </a:rPr>
              <a:t>Водяной </a:t>
            </a:r>
            <a:r>
              <a:rPr lang="ru-RU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пылесос 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Геннадия Сидорова</a:t>
            </a:r>
          </a:p>
          <a:p>
            <a:pPr algn="ctr"/>
            <a:endParaRPr lang="ru-RU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Исследователи из Университета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Аликанте</a:t>
            </a:r>
            <a:endParaRPr lang="ru-RU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задумали </a:t>
            </a:r>
            <a:r>
              <a:rPr lang="ru-RU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колесную платформу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проезжающих </a:t>
            </a:r>
            <a:r>
              <a:rPr lang="ru-RU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вдоль 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пляжа.</a:t>
            </a:r>
          </a:p>
          <a:p>
            <a:pPr algn="ctr"/>
            <a:endParaRPr lang="ru-RU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3. Мореходный вездеход на </a:t>
            </a:r>
            <a:r>
              <a:rPr lang="ru-RU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воздухоопорных</a:t>
            </a:r>
            <a:r>
              <a:rPr lang="ru-RU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гусеницах </a:t>
            </a:r>
            <a:endParaRPr lang="ru-RU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промышленной добычи морских 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биоресурсов.</a:t>
            </a:r>
            <a:endParaRPr lang="ru-RU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36771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 цели обеспечения экологической безопасности:</a:t>
            </a: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1)сохранение окружающей природной среды;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2)обеспечение ее защиты;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3)ликвидация экологических последствий хозяйственной деятельности в условиях возрастающей экономической активности и глобальных изменений климата.</a:t>
            </a:r>
          </a:p>
        </p:txBody>
      </p:sp>
    </p:spTree>
    <p:extLst>
      <p:ext uri="{BB962C8B-B14F-4D97-AF65-F5344CB8AC3E}">
        <p14:creationId xmlns:p14="http://schemas.microsoft.com/office/powerpoint/2010/main" val="346628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настасия\Desktop\OBjG6iDbhi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3" y="0"/>
            <a:ext cx="10314796" cy="68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 работы обоснована улучшением жизненных условий и экологии.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072" y="2290689"/>
            <a:ext cx="4366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i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Крыму к накоплению отходов привело отсутствие технологий по их переработке</a:t>
            </a:r>
            <a:endParaRPr lang="ru-RU" sz="3600" b="1" i="1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921" y="4220791"/>
            <a:ext cx="4688372" cy="2637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0435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71400"/>
            <a:ext cx="9937104" cy="7452828"/>
          </a:xfrm>
        </p:spPr>
      </p:pic>
      <p:sp>
        <p:nvSpPr>
          <p:cNvPr id="5" name="Прямоугольник 4"/>
          <p:cNvSpPr/>
          <p:nvPr/>
        </p:nvSpPr>
        <p:spPr>
          <a:xfrm>
            <a:off x="-31576" y="538609"/>
            <a:ext cx="90941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 smtClean="0">
                <a:ln w="5080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Захоронение </a:t>
            </a:r>
            <a:r>
              <a:rPr lang="ru-RU" sz="3200" b="1" dirty="0">
                <a:ln w="5080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отходов не решает проблему </a:t>
            </a:r>
            <a:endParaRPr lang="ru-RU" sz="3200" b="1" dirty="0" smtClean="0">
              <a:ln w="5080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ln w="5080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и </a:t>
            </a:r>
            <a:r>
              <a:rPr lang="ru-RU" sz="3200" b="1" dirty="0">
                <a:ln w="5080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является тупиковым направлением. </a:t>
            </a:r>
            <a:endParaRPr lang="ru-RU" sz="3200" b="1" cap="none" spc="0" dirty="0">
              <a:ln w="50800"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6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 не надо отправлять на свалку. Есть много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примеров их использования, вот некоторые из них: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Утеплитель из морской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травы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добавки</a:t>
            </a: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Эко-мебель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20994"/>
            <a:ext cx="2628068" cy="18692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75971"/>
            <a:ext cx="2878382" cy="19408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806" y="4694856"/>
            <a:ext cx="2792324" cy="18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31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28"/>
            <a:ext cx="7928999" cy="1071378"/>
          </a:xfrm>
        </p:spPr>
        <p:txBody>
          <a:bodyPr/>
          <a:lstStyle/>
          <a:p>
            <a:pPr algn="ctr"/>
            <a:r>
              <a:rPr lang="ru-RU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предлагаем обрабатывать поверхность прибрежных территорий, в особенности пансионатов и санаториев, раствором гипохлорита натрия.</a:t>
            </a:r>
            <a:endParaRPr lang="ru-RU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6" y="980728"/>
            <a:ext cx="2650048" cy="345212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0" y="4807195"/>
            <a:ext cx="1810939" cy="1078523"/>
          </a:xfrm>
        </p:spPr>
      </p:pic>
      <p:sp>
        <p:nvSpPr>
          <p:cNvPr id="3" name="TextBox 2"/>
          <p:cNvSpPr txBox="1"/>
          <p:nvPr/>
        </p:nvSpPr>
        <p:spPr>
          <a:xfrm>
            <a:off x="3087313" y="1789620"/>
            <a:ext cx="59491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гипохлорита натрия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Гипохлорит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получают электролизом раствора поваренной соли низкой концентрации (4-5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%).При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электролизе на электродах при пропускании электрического тока через растворы или расплавы электролитов протекают ОВР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NaClO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-экологическая безопасность при производстве (100% поглощение хлора);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-соответствие самым строгим стандартам и рекомендациям в области охраны окружающей среды, в частности в черте города;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-независимость от поставок обеззараживающих веществ;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-отсутствие потребности хранения опасных веществ таких как хлор;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-эксплуатационные затраты примерно в 1,5 раза меньше чем при использовании жидкого хлора.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0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Катамаран с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биореактором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2423160"/>
            <a:ext cx="4034790" cy="32932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220072" y="2669390"/>
            <a:ext cx="37191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1. Левый понтон; 2. Правый понтон; 3. Соединительные балки; 4. Подшипники в балках для валов 7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биобарабанов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5; Секции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биобарабанов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; 6. Соединительные муфты валов 7 секций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биобарабанов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5; 7. Валы секций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биобарабанов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5; 8. Ершовая насадка в секциях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биобарабанов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; 9. Каркас для навивки ершовой насадки 8 в секции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биобарабанов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; 10. Винты движителей понтонов катамарана.</a:t>
            </a:r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7862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5.xml><?xml version="1.0" encoding="utf-8"?>
<a:theme xmlns:a="http://schemas.openxmlformats.org/drawingml/2006/main" name="1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6.xml><?xml version="1.0" encoding="utf-8"?>
<a:theme xmlns:a="http://schemas.openxmlformats.org/drawingml/2006/main" name="3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7.xml><?xml version="1.0" encoding="utf-8"?>
<a:theme xmlns:a="http://schemas.openxmlformats.org/drawingml/2006/main" name="5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8.xml><?xml version="1.0" encoding="utf-8"?>
<a:theme xmlns:a="http://schemas.openxmlformats.org/drawingml/2006/main" name="6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188</TotalTime>
  <Words>473</Words>
  <Application>Microsoft Office PowerPoint</Application>
  <PresentationFormat>Экран (4:3)</PresentationFormat>
  <Paragraphs>72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Горизонт</vt:lpstr>
      <vt:lpstr>Воздушный поток</vt:lpstr>
      <vt:lpstr>Базовая</vt:lpstr>
      <vt:lpstr>Цитаты</vt:lpstr>
      <vt:lpstr>1_Цитаты</vt:lpstr>
      <vt:lpstr>3_Цитаты</vt:lpstr>
      <vt:lpstr>5_Цитаты</vt:lpstr>
      <vt:lpstr>6_Цитаты</vt:lpstr>
      <vt:lpstr>Презентация PowerPoint</vt:lpstr>
      <vt:lpstr>Презентация PowerPoint</vt:lpstr>
      <vt:lpstr>растительный и животный мир Черного моря почти целиком сосредоточен в верхнем слое (толщиной 150—200 м), составляющим 10-15% объема моря.</vt:lpstr>
      <vt:lpstr>Презентация PowerPoint</vt:lpstr>
      <vt:lpstr>Презентация PowerPoint</vt:lpstr>
      <vt:lpstr>Презентация PowerPoint</vt:lpstr>
      <vt:lpstr>Водоросли не надо отправлять на свалку. Есть много примеров их использования, вот некоторые из них:</vt:lpstr>
      <vt:lpstr>Мы предлагаем обрабатывать поверхность прибрежных территорий, в особенности пансионатов и санаториев, раствором гипохлорита натрия.</vt:lpstr>
      <vt:lpstr>Катамаран с биореактором</vt:lpstr>
      <vt:lpstr>Наша задача - сделать Сочи чище и экологически безопаснее для отдыхающих.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Ногина</dc:creator>
  <cp:lastModifiedBy>AAndreeva</cp:lastModifiedBy>
  <cp:revision>34</cp:revision>
  <dcterms:created xsi:type="dcterms:W3CDTF">2018-04-14T08:10:53Z</dcterms:created>
  <dcterms:modified xsi:type="dcterms:W3CDTF">2018-09-26T08:21:47Z</dcterms:modified>
</cp:coreProperties>
</file>