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5D28E-E19A-42CB-9CDC-61632DD0597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5D9DA-1DFC-428C-91C9-AF4F2D9FE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9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5D9DA-1DFC-428C-91C9-AF4F2D9FE2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«Создание банка идей развития экономики Краснодарского края»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286256"/>
            <a:ext cx="3643338" cy="14287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Тужба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Андреевна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tuzhbas@mail.ru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«Сочинский государственный университет».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929330"/>
            <a:ext cx="13209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 2018</a:t>
            </a:r>
          </a:p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развить экономику края?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Благодаря сайту рациональных предложений модернизации («Банк идей») Краснодарского края будет просто помочь продвинуть и реализовать лучшие новые и хорошо известные старые, но усовершенствованные идеи.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Создать сайт Рациональных предложений модернизации Краснодарского края.</a:t>
            </a:r>
          </a:p>
          <a:p>
            <a:pPr lvl="0"/>
            <a:r>
              <a:rPr lang="ru-RU" dirty="0" smtClean="0"/>
              <a:t>Помочь разобраться в нем всем желающим.</a:t>
            </a:r>
          </a:p>
          <a:p>
            <a:pPr lvl="0"/>
            <a:r>
              <a:rPr lang="ru-RU" dirty="0" smtClean="0"/>
              <a:t>Создать базу проблем, которые требуют решения, отсортировав их по направлениям (транспорт, образование, рациональное использование ресурсов, туризм и т.д.).</a:t>
            </a:r>
          </a:p>
          <a:p>
            <a:r>
              <a:rPr lang="ru-RU" dirty="0" smtClean="0"/>
              <a:t>Отобрать рациональные предложения, которые могут быть реализованы с помощью государственного финансирования либо с помощью инвесторов и </a:t>
            </a:r>
            <a:r>
              <a:rPr lang="ru-RU" dirty="0" err="1" smtClean="0"/>
              <a:t>краудфандинга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857892"/>
          </a:xfrm>
        </p:spPr>
      </p:pic>
      <p:sp>
        <p:nvSpPr>
          <p:cNvPr id="5" name="TextBox 4"/>
          <p:cNvSpPr txBox="1"/>
          <p:nvPr/>
        </p:nvSpPr>
        <p:spPr>
          <a:xfrm>
            <a:off x="1928794" y="6000768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Главная страница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786346" cy="435771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транспорт;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рациональное использование ресурсов;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туризм;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642918"/>
            <a:ext cx="39290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КРАУДФАНДИНГ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специальное предложение компании для подборки «Топ лучших проектов»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5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т.к. на сайте будет 6 направлений идей, соответственно 6 экспертов – аналитиков; 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программист;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секретарь горячей линии.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4214818"/>
            <a:ext cx="4786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Финансовое: 500 000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Благодаря проекту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Prof.spec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нам не потребуется тратить деньги на аренду помещения и покупки техники.</a:t>
            </a:r>
          </a:p>
          <a:p>
            <a:pPr marL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Также будет создана регистрация малого бизнеса, специальное правовое обеспечение (для того, чтобы при реализации проекта указывалось имя человека, кому принадлежит идея).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Предполагаемые конечные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Реализовать проекты, улучшающие экономику Краснодарского края.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активность населения региона не только в указании на проблемы региона, но и в генерировании идей решения этих проблем.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числа предприятий и индивидуальных предпринимателей на территории Краснодарского края, увеличивающих валовой продукт региона.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284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«Создание банка идей развития экономики Краснодарского края»</vt:lpstr>
      <vt:lpstr>Как развить экономику края?</vt:lpstr>
      <vt:lpstr>Задачи проекта:</vt:lpstr>
      <vt:lpstr>Презентация PowerPoint</vt:lpstr>
      <vt:lpstr>ТЕМЫ:</vt:lpstr>
      <vt:lpstr>Кадровое обеспечение</vt:lpstr>
      <vt:lpstr>Коворкинг центр</vt:lpstr>
      <vt:lpstr>Предполагаемые конечные результаты: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DGrunskaya</cp:lastModifiedBy>
  <cp:revision>11</cp:revision>
  <dcterms:created xsi:type="dcterms:W3CDTF">2018-09-03T17:49:39Z</dcterms:created>
  <dcterms:modified xsi:type="dcterms:W3CDTF">2018-09-18T06:02:33Z</dcterms:modified>
</cp:coreProperties>
</file>