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sldIdLst>
    <p:sldId id="272" r:id="rId3"/>
    <p:sldId id="267" r:id="rId4"/>
    <p:sldId id="268" r:id="rId5"/>
    <p:sldId id="269" r:id="rId6"/>
    <p:sldId id="270" r:id="rId7"/>
    <p:sldId id="273" r:id="rId8"/>
    <p:sldId id="280" r:id="rId9"/>
    <p:sldId id="275" r:id="rId10"/>
    <p:sldId id="28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7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41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7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95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34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9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27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55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3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448272"/>
          </a:xfrm>
        </p:spPr>
        <p:txBody>
          <a:bodyPr/>
          <a:lstStyle/>
          <a:p>
            <a:r>
              <a:rPr lang="ru-RU" sz="3600" b="1" i="1" dirty="0">
                <a:solidFill>
                  <a:srgbClr val="2F5897"/>
                </a:solidFill>
              </a:rPr>
              <a:t>«Народная» реклама </a:t>
            </a:r>
            <a:br>
              <a:rPr lang="ru-RU" sz="3600" b="1" i="1" dirty="0">
                <a:solidFill>
                  <a:srgbClr val="2F5897"/>
                </a:solidFill>
              </a:rPr>
            </a:br>
            <a:r>
              <a:rPr lang="ru-RU" sz="3600" b="1" i="1" dirty="0">
                <a:solidFill>
                  <a:srgbClr val="2F5897"/>
                </a:solidFill>
              </a:rPr>
              <a:t>как способ привлечения туристов </a:t>
            </a:r>
            <a:br>
              <a:rPr lang="ru-RU" sz="3600" b="1" i="1" dirty="0">
                <a:solidFill>
                  <a:srgbClr val="2F5897"/>
                </a:solidFill>
              </a:rPr>
            </a:br>
            <a:r>
              <a:rPr lang="ru-RU" sz="3600" b="1" i="1" dirty="0">
                <a:solidFill>
                  <a:srgbClr val="2F5897"/>
                </a:solidFill>
              </a:rPr>
              <a:t>в  Краснодарский край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3501008"/>
            <a:ext cx="4038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Авторы проекта: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Ильенко Анастасия, 17 лет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Коржова</a:t>
            </a:r>
            <a:r>
              <a:rPr lang="ru-RU" sz="2000" dirty="0" smtClean="0">
                <a:solidFill>
                  <a:schemeClr val="tx1"/>
                </a:solidFill>
              </a:rPr>
              <a:t> Евгения, 16 лет,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МОБУСОШ № 16 </a:t>
            </a:r>
            <a:r>
              <a:rPr lang="ru-RU" sz="2000" dirty="0" err="1" smtClean="0">
                <a:solidFill>
                  <a:schemeClr val="tx1"/>
                </a:solidFill>
              </a:rPr>
              <a:t>им.ВВ.Горбатко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 </a:t>
            </a:r>
            <a:r>
              <a:rPr lang="ru-RU" sz="2000" dirty="0" err="1">
                <a:solidFill>
                  <a:schemeClr val="tx1"/>
                </a:solidFill>
              </a:rPr>
              <a:t>Н</a:t>
            </a:r>
            <a:r>
              <a:rPr lang="ru-RU" sz="2000" dirty="0" err="1" smtClean="0">
                <a:solidFill>
                  <a:schemeClr val="tx1"/>
                </a:solidFill>
              </a:rPr>
              <a:t>овокубанский</a:t>
            </a:r>
            <a:r>
              <a:rPr lang="ru-RU" sz="2000" dirty="0" smtClean="0">
                <a:solidFill>
                  <a:schemeClr val="tx1"/>
                </a:solidFill>
              </a:rPr>
              <a:t> район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96274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2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i="1" dirty="0" smtClean="0">
                <a:solidFill>
                  <a:srgbClr val="002060"/>
                </a:solidFill>
                <a:latin typeface="+mn-lt"/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7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276" y="1772817"/>
            <a:ext cx="3399817" cy="2454472"/>
          </a:xfrm>
        </p:spPr>
        <p:txBody>
          <a:bodyPr/>
          <a:lstStyle/>
          <a:p>
            <a:r>
              <a:rPr lang="ru-RU" sz="3200" b="1" dirty="0" smtClean="0"/>
              <a:t>Отдых в Краснодарском крае</a:t>
            </a:r>
            <a:endParaRPr lang="ru-RU" sz="3200" b="1" dirty="0"/>
          </a:p>
        </p:txBody>
      </p:sp>
      <p:pic>
        <p:nvPicPr>
          <p:cNvPr id="2050" name="Picture 2" descr="C:\Documents and Settings\User\Рабочий стол\дольм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97" y="4624536"/>
            <a:ext cx="2756673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вид на мор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8"/>
            <a:ext cx="2823276" cy="18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водопа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" y="2132856"/>
            <a:ext cx="2751292" cy="21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го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" y="4653136"/>
            <a:ext cx="27512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ser\Рабочий стол\мор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3" y="15005"/>
            <a:ext cx="2911877" cy="19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User\Рабочий стол\пещер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64" y="44118"/>
            <a:ext cx="2903963" cy="18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User\Рабочий стол\гор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834779" cy="20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User\Рабочий стол\терм источники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65" y="4604601"/>
            <a:ext cx="2903962" cy="20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Маршрут выходного дня </a:t>
            </a:r>
            <a:br>
              <a:rPr lang="ru-RU" sz="3200" dirty="0" smtClean="0"/>
            </a:br>
            <a:r>
              <a:rPr lang="ru-RU" sz="3200" dirty="0" smtClean="0"/>
              <a:t>«Мой Краснодарский край»</a:t>
            </a:r>
            <a:endParaRPr lang="ru-RU" sz="3200" dirty="0"/>
          </a:p>
        </p:txBody>
      </p:sp>
      <p:pic>
        <p:nvPicPr>
          <p:cNvPr id="3075" name="Picture 3" descr="C:\Documents and Settings\User\Рабочий стол\кар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544616" cy="53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Первый день маршрута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3600400" cy="485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Белоглинский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район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Новопокровский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район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Тихорецкий район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Кавказский район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Тбилисский район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\Рабочий стол\первый ден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76287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2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Второй день маршрута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Гулькевичский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район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Новокубанский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район</a:t>
            </a: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Армавир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Успенский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район</a:t>
            </a: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Курганинский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район</a:t>
            </a:r>
          </a:p>
          <a:p>
            <a:endParaRPr lang="ru-RU" dirty="0"/>
          </a:p>
        </p:txBody>
      </p:sp>
      <p:pic>
        <p:nvPicPr>
          <p:cNvPr id="5122" name="Picture 2" descr="C:\Documents and Settings\User\Рабочий стол\второй ден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84784"/>
            <a:ext cx="45365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2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84" y="188640"/>
            <a:ext cx="8147248" cy="177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/>
              <a:t>Как рассказать о нашем маршруте людям, чтобы они тоже могли ознакомиться с историей, культурой, традициями наших районов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91264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Наиболее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массовым и перспективным направлением рекламы - будет реклама в сети Интернет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Picture 3" descr="C:\Documents and Settings\User\Рабочий стол\для работы\youtube-gmail-facebook-1440x9001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976664" cy="32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Несколько </a:t>
            </a:r>
            <a:r>
              <a:rPr lang="ru-RU" sz="3200" b="1" dirty="0"/>
              <a:t>идей для </a:t>
            </a:r>
            <a:r>
              <a:rPr lang="ru-RU" sz="3200" b="1" dirty="0" smtClean="0"/>
              <a:t>публикуемых материалов: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3783649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- </a:t>
            </a:r>
            <a:r>
              <a:rPr lang="ru-RU" sz="2100" dirty="0" smtClean="0">
                <a:solidFill>
                  <a:schemeClr val="tx1"/>
                </a:solidFill>
              </a:rPr>
              <a:t>публикуйте материалы (фотографии) по вашему профилю;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- </a:t>
            </a:r>
            <a:r>
              <a:rPr lang="ru-RU" sz="2100" dirty="0">
                <a:solidFill>
                  <a:schemeClr val="tx1"/>
                </a:solidFill>
              </a:rPr>
              <a:t>поздравляйте с праздниками, </a:t>
            </a:r>
            <a:r>
              <a:rPr lang="ru-RU" sz="2100" dirty="0" smtClean="0">
                <a:solidFill>
                  <a:schemeClr val="tx1"/>
                </a:solidFill>
              </a:rPr>
              <a:t>делитесь </a:t>
            </a:r>
            <a:r>
              <a:rPr lang="ru-RU" sz="2100" dirty="0">
                <a:solidFill>
                  <a:schemeClr val="tx1"/>
                </a:solidFill>
              </a:rPr>
              <a:t>радостью в связи с хорошей погодой или приближением сезона отдыха;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- делитесь новостями, связанными с местами отдыха по вашим направлениям;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- </a:t>
            </a:r>
            <a:r>
              <a:rPr lang="ru-RU" sz="2100" dirty="0">
                <a:solidFill>
                  <a:schemeClr val="tx1"/>
                </a:solidFill>
              </a:rPr>
              <a:t>рассказывайте о ваших друзьях, куда они ездили, в каких местах </a:t>
            </a:r>
            <a:r>
              <a:rPr lang="ru-RU" sz="2100" dirty="0" smtClean="0">
                <a:solidFill>
                  <a:schemeClr val="tx1"/>
                </a:solidFill>
              </a:rPr>
              <a:t>побывали;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- делитесь информацией о местах, где можно приобрести сувенирную продукцию </a:t>
            </a:r>
          </a:p>
          <a:p>
            <a:endParaRPr lang="ru-RU" sz="2100" dirty="0"/>
          </a:p>
        </p:txBody>
      </p:sp>
      <p:pic>
        <p:nvPicPr>
          <p:cNvPr id="2051" name="Picture 3" descr="C:\Documents and Settings\User\Рабочий стол\для работы\4823384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4" y="4715681"/>
            <a:ext cx="4619625" cy="210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для работы\soc-seti-1024x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5681"/>
            <a:ext cx="4524374" cy="214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effectLst/>
              </a:rPr>
              <a:t>План проведения рекламной компании </a:t>
            </a:r>
            <a:r>
              <a:rPr lang="ru-RU" sz="2400" b="1" dirty="0">
                <a:effectLst/>
              </a:rPr>
              <a:t>по привлечению  туристов </a:t>
            </a:r>
            <a:r>
              <a:rPr lang="ru-RU" sz="2400" b="1" dirty="0" smtClean="0">
                <a:effectLst/>
              </a:rPr>
              <a:t>в  </a:t>
            </a:r>
            <a:r>
              <a:rPr lang="ru-RU" sz="2400" b="1" dirty="0">
                <a:effectLst/>
              </a:rPr>
              <a:t>Краснодарский край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41297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создать инициативную </a:t>
            </a:r>
            <a:r>
              <a:rPr lang="ru-RU" dirty="0" smtClean="0">
                <a:solidFill>
                  <a:schemeClr val="tx1"/>
                </a:solidFill>
              </a:rPr>
              <a:t>группу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изучить  </a:t>
            </a:r>
            <a:r>
              <a:rPr lang="ru-RU" dirty="0">
                <a:solidFill>
                  <a:schemeClr val="tx1"/>
                </a:solidFill>
              </a:rPr>
              <a:t>целевую аудиторию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подготовить </a:t>
            </a:r>
            <a:r>
              <a:rPr lang="ru-RU" dirty="0" smtClean="0">
                <a:solidFill>
                  <a:schemeClr val="tx1"/>
                </a:solidFill>
              </a:rPr>
              <a:t>необходимые </a:t>
            </a:r>
            <a:r>
              <a:rPr lang="ru-RU" dirty="0">
                <a:solidFill>
                  <a:schemeClr val="tx1"/>
                </a:solidFill>
              </a:rPr>
              <a:t>материалы для размещения в сети </a:t>
            </a:r>
            <a:r>
              <a:rPr lang="ru-RU" dirty="0" smtClean="0">
                <a:solidFill>
                  <a:schemeClr val="tx1"/>
                </a:solidFill>
              </a:rPr>
              <a:t>интернет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размещение материалов</a:t>
            </a:r>
          </a:p>
          <a:p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онтроль </a:t>
            </a:r>
            <a:r>
              <a:rPr lang="ru-RU" dirty="0">
                <a:solidFill>
                  <a:schemeClr val="tx1"/>
                </a:solidFill>
              </a:rPr>
              <a:t>проведения рекламной </a:t>
            </a:r>
            <a:r>
              <a:rPr lang="ru-RU" dirty="0" smtClean="0">
                <a:solidFill>
                  <a:schemeClr val="tx1"/>
                </a:solidFill>
              </a:rPr>
              <a:t>кампании</a:t>
            </a:r>
          </a:p>
          <a:p>
            <a:endParaRPr lang="ru-RU" dirty="0"/>
          </a:p>
        </p:txBody>
      </p:sp>
      <p:pic>
        <p:nvPicPr>
          <p:cNvPr id="2050" name="Picture 2" descr="C:\Users\home\Desktop\reklamnye_kampan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3"/>
            <a:ext cx="828092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с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211613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1639887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Documents and Settings\User\Рабочий стол\Копия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52936"/>
            <a:ext cx="15049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41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481</TotalTime>
  <Words>197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Исполнительная</vt:lpstr>
      <vt:lpstr>Тема Office</vt:lpstr>
      <vt:lpstr>«Народная» реклама  как способ привлечения туристов  в  Краснодарский край</vt:lpstr>
      <vt:lpstr>Отдых в Краснодарском крае</vt:lpstr>
      <vt:lpstr>Маршрут выходного дня  «Мой Краснодарский край»</vt:lpstr>
      <vt:lpstr>Первый день маршрута</vt:lpstr>
      <vt:lpstr>Второй день маршрута</vt:lpstr>
      <vt:lpstr>Как рассказать о нашем маршруте людям, чтобы они тоже могли ознакомиться с историей, культурой, традициями наших районов?</vt:lpstr>
      <vt:lpstr>Несколько идей для публикуемых материалов:</vt:lpstr>
      <vt:lpstr>План проведения рекламной компании по привлечению  туристов в  Краснодарский край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как способ привлечения туристов на курорты Краснодарского края</dc:title>
  <dc:creator>home</dc:creator>
  <cp:lastModifiedBy>DGrunskaya</cp:lastModifiedBy>
  <cp:revision>20</cp:revision>
  <dcterms:created xsi:type="dcterms:W3CDTF">2018-07-17T20:05:22Z</dcterms:created>
  <dcterms:modified xsi:type="dcterms:W3CDTF">2018-09-13T06:12:53Z</dcterms:modified>
</cp:coreProperties>
</file>