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2C95-573A-4E5A-B88F-AEE13C9F3B95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48A8-10B7-4BCD-9121-F37CB92EC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88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3C3E-BA75-4D2D-B1D8-4497CAE3D1AB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7F03527-1254-43D9-925A-86CD4B00E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4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4B17-BFB6-4CA3-9711-F5BBAF242960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2685E-8E76-44C2-B275-4DDAB2D9E0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17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E769-8D1B-4774-8E64-46C89C06AD6B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4A2937-382A-4A95-92D0-8DCA9D1EA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05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03A3-6ACD-4EEE-9CD3-B9D3709CB4D5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45F9-940D-4B0C-9B80-75C46449E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01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2B47-5D92-4760-84CC-6EAF7C090A6B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C6ADD2-C65A-4077-88D3-949CFD02A9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55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496C-20E8-416B-BCA3-4E8DC53D643E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D29BCF-0A15-4AFA-8C28-EDE6067B7D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24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8C8C-58A7-44D0-BAB1-5A8B01013A6A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0D44E-D1DA-4D40-9774-52A7FE3E76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53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18E3-BDD1-484A-A403-8E8CD81D80E7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7633C-76B1-4373-8FD4-56280211E0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81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CAA8-3A47-4633-BE25-855DA371070A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42207-1090-41C6-A644-870F893FD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51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9C1-3D23-4BE0-80D0-BBA42FAC698F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DBD13-C955-49AD-A64A-1431A3FAE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02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82D9-32E8-4FF6-887E-5D229A686742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2A544-39A8-48B9-9485-A5B15A2C0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12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098-7D8E-4B1E-9A52-39E992A010F3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3405-3848-4F54-AA3D-0CA42CB4A0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07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1B1A-F666-4954-9FFF-E669F5963471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AE6F7-E599-452A-A617-B73DFC77C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81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4BAC-8E03-4BC0-95A9-0432C178C78B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EC68-6A97-4368-8004-E5A07AC1F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8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BAA7-741F-46A9-ADCF-4222B846ABC2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2595-02DC-43A0-B4E4-967B08970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35AC-B40C-458F-97F7-30AD60201AC8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E57EC-A8D3-41A1-888F-577C47CB11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73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B4F8D62-A82B-485C-B2A0-E3FD4539A6BA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E3C21E3E-331B-4380-9937-81103947CA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6" r:id="rId12"/>
    <p:sldLayoutId id="2147483771" r:id="rId13"/>
    <p:sldLayoutId id="2147483777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713" y="2707864"/>
            <a:ext cx="10723574" cy="17543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Грибная ферма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КФХ «Кубанская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вешенка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2714" y="0"/>
            <a:ext cx="1005465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ГБПОУ КК «Брюховецкий аграрный колледж»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2714" y="5801975"/>
            <a:ext cx="10618543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Глава КФХ –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Депершмидт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228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538" y="820738"/>
          <a:ext cx="12009437" cy="5911850"/>
        </p:xfrm>
        <a:graphic>
          <a:graphicData uri="http://schemas.openxmlformats.org/drawingml/2006/table">
            <a:tbl>
              <a:tblPr/>
              <a:tblGrid>
                <a:gridCol w="3506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74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наступления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тяжести последствий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Меры по предотвращению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7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Слабая урожайность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мицелия у другого производителя, налаживание технологии производства, использование биодобавок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64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Временные и финансовые издержки вследствие отсутствия опыта грибоводства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Самостоятельное обучение, изучение специализированной литературы собственниками проекта, получение опыта по домашнему грибоводству до начала проекта, посещение грибных ферм для заимствования опыта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6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Непредвиденный выход из строя оборудования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Покупка оборудования с гарантией, соблюдение правил по эксплуатации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48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конкуренции в регионе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Сохранение уровня цен ниже среднего, расширение ассортимента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Природный катаклизма, ЧС техногенного характера, пожар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Страхование имущества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4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и вредители вешенок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избежать болезней у грибов, необходимо строго придерживаться технологии производства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20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цен на сырье и материалы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увеличить объемы производства вешенок, подыскать новые технологии выращивания грибов.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92" marR="193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8562" y="-106824"/>
            <a:ext cx="5368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Риски и гарантии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8711" y="1727190"/>
            <a:ext cx="10394577" cy="424731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проекта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выращивание грибов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 целью повышения доли рынка отечественной продукции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34" y="254145"/>
            <a:ext cx="113053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Описание КФХ «Кубанская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вешенка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77925"/>
          <a:ext cx="5418138" cy="310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5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Адрес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Станица Брюховецкая, микрорайон Северный</a:t>
                      </a:r>
                      <a:r>
                        <a:rPr lang="ru-RU" sz="1800" baseline="0" dirty="0" smtClean="0"/>
                        <a:t>, улица северная 8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2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Телефон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89180180315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Электронная</a:t>
                      </a:r>
                      <a:r>
                        <a:rPr lang="ru-RU" sz="1800" baseline="0" dirty="0" smtClean="0"/>
                        <a:t> почта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vdthtushmidt@bk.ru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Численность</a:t>
                      </a:r>
                      <a:r>
                        <a:rPr lang="ru-RU" sz="1800" baseline="0" dirty="0" smtClean="0"/>
                        <a:t> персонала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человека</a:t>
                      </a:r>
                      <a:endParaRPr lang="ru-RU" sz="1800" dirty="0"/>
                    </a:p>
                  </a:txBody>
                  <a:tcPr marL="91431" marR="91431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5988"/>
            <a:ext cx="59531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t="7903" r="438" b="11700"/>
          <a:stretch>
            <a:fillRect/>
          </a:stretch>
        </p:blipFill>
        <p:spPr bwMode="auto">
          <a:xfrm>
            <a:off x="0" y="1436688"/>
            <a:ext cx="5969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1794" y="1436801"/>
            <a:ext cx="6000206" cy="541686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Реализация в станице Брюховецкой: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-Мелкий опт в овощные магазины (11 шт.)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-Собственная торговая точка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7259" y="315575"/>
            <a:ext cx="90574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Маркетинг и сбыт продукции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b="4884"/>
          <a:stretch>
            <a:fillRect/>
          </a:stretch>
        </p:blipFill>
        <p:spPr bwMode="auto">
          <a:xfrm>
            <a:off x="0" y="923925"/>
            <a:ext cx="121920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9057" y="0"/>
            <a:ext cx="76338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Производственный план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923925"/>
            <a:ext cx="61087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Затраты на оборуд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25"/>
            <a:ext cx="12192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4173" y="158821"/>
            <a:ext cx="103636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Производственное оборудование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6" b="8751"/>
          <a:stretch>
            <a:fillRect/>
          </a:stretch>
        </p:blipFill>
        <p:spPr bwMode="auto">
          <a:xfrm>
            <a:off x="7080250" y="3986213"/>
            <a:ext cx="51117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7999" y="101458"/>
            <a:ext cx="8876002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Организационный план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0" y="1671638"/>
          <a:ext cx="8128000" cy="16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2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Работники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Заработная плата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796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Депершмидт</a:t>
                      </a:r>
                      <a:r>
                        <a:rPr lang="ru-RU" sz="1800" baseline="0" dirty="0" smtClean="0"/>
                        <a:t> В.В.</a:t>
                      </a:r>
                      <a:endParaRPr lang="ru-RU" sz="1800" dirty="0"/>
                    </a:p>
                  </a:txBody>
                  <a:tcPr marT="45705" marB="45705"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Сдельная оплата труда в зависимости</a:t>
                      </a:r>
                      <a:r>
                        <a:rPr lang="ru-RU" sz="1800" baseline="0" dirty="0" smtClean="0"/>
                        <a:t> от полученной прибыли, поделенная в равных долях между членами КФХ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Соболева</a:t>
                      </a:r>
                      <a:r>
                        <a:rPr lang="ru-RU" sz="1800" baseline="0" dirty="0" smtClean="0"/>
                        <a:t> В.В.</a:t>
                      </a:r>
                      <a:endParaRPr lang="ru-RU" sz="1800" dirty="0"/>
                    </a:p>
                  </a:txBody>
                  <a:tcPr marT="45705" marB="4570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8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213"/>
            <a:ext cx="43116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3328" y="0"/>
            <a:ext cx="5663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Финансовый план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225" y="2405063"/>
          <a:ext cx="5529263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Закупка мицелия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Аренда торговой точки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Оформление сертификата качества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Строительство и обустройство теплицы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Закупка оборудования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Прочие расходы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95373" y="1347540"/>
            <a:ext cx="26004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Затраты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7574" y="1347540"/>
            <a:ext cx="25637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Доходы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688" y="2405063"/>
          <a:ext cx="5530850" cy="222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Тыс</a:t>
                      </a:r>
                      <a:r>
                        <a:rPr lang="ru-RU" sz="1400" dirty="0">
                          <a:effectLst/>
                        </a:rPr>
                        <a:t>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Переменные затраты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Постоянные затраты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ЕСХН (6%)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22,784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714625"/>
            <a:ext cx="64785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3582" y="212104"/>
            <a:ext cx="91095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Показатели результативности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35434"/>
            <a:ext cx="1200559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Уровень рентабельности - 69%</a:t>
            </a:r>
          </a:p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Срок окупаемости составит - 9 месяцев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</TotalTime>
  <Words>343</Words>
  <Application>Microsoft Office PowerPoint</Application>
  <PresentationFormat>Широкоэкранный</PresentationFormat>
  <Paragraphs>111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Century Gothic</vt:lpstr>
      <vt:lpstr>Wingdings 3</vt:lpstr>
      <vt:lpstr>Times New Roman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31</cp:revision>
  <dcterms:created xsi:type="dcterms:W3CDTF">2017-02-26T18:52:33Z</dcterms:created>
  <dcterms:modified xsi:type="dcterms:W3CDTF">2018-10-02T14:30:09Z</dcterms:modified>
</cp:coreProperties>
</file>