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87" autoAdjust="0"/>
  </p:normalViewPr>
  <p:slideViewPr>
    <p:cSldViewPr>
      <p:cViewPr>
        <p:scale>
          <a:sx n="80" d="100"/>
          <a:sy n="80" d="100"/>
        </p:scale>
        <p:origin x="-251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E3E-7D71-4B61-9D47-22654195186C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8E2E3-8F85-4D8D-B869-9A6EDAE16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5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8E2E3-8F85-4D8D-B869-9A6EDAE1647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1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B891D7E-AA33-4DAF-8285-9D077944DB53}" type="datetimeFigureOut">
              <a:rPr lang="ru-RU" smtClean="0"/>
              <a:t>06.08.2018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7F5BD8-29CC-4329-ACA5-1F47B501C3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576064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>
                <a:solidFill>
                  <a:schemeClr val="bg1"/>
                </a:solidFill>
              </a:rPr>
              <a:t/>
            </a:r>
            <a:br>
              <a:rPr lang="ru-RU" sz="2800" i="1" dirty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Мое будущее – Краснодарский край!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Название проекта</a:t>
            </a:r>
            <a:r>
              <a:rPr lang="en-US" sz="2800" i="1" dirty="0" smtClean="0">
                <a:solidFill>
                  <a:schemeClr val="tx1"/>
                </a:solidFill>
              </a:rPr>
              <a:t>: </a:t>
            </a:r>
            <a:r>
              <a:rPr lang="ru-RU" sz="2800" i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>
                <a:solidFill>
                  <a:schemeClr val="tx1"/>
                </a:solidFill>
              </a:rPr>
              <a:t>Организация физкультурно-оздоровительных </a:t>
            </a:r>
            <a:r>
              <a:rPr lang="ru-RU" sz="2800" b="1" dirty="0" smtClean="0">
                <a:solidFill>
                  <a:schemeClr val="tx1"/>
                </a:solidFill>
              </a:rPr>
              <a:t>занятий для </a:t>
            </a:r>
            <a:r>
              <a:rPr lang="ru-RU" sz="2800" b="1" dirty="0">
                <a:solidFill>
                  <a:schemeClr val="tx1"/>
                </a:solidFill>
              </a:rPr>
              <a:t>граждан старше 50 лет для улучшения их здоровья и долголетия</a:t>
            </a:r>
            <a:r>
              <a:rPr lang="ru-RU" sz="2800" i="1" dirty="0" smtClean="0">
                <a:solidFill>
                  <a:schemeClr val="tx1"/>
                </a:solidFill>
              </a:rPr>
              <a:t>»</a:t>
            </a: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Номинация «Человеческий капитал</a:t>
            </a:r>
            <a:r>
              <a:rPr lang="ru-RU" sz="2800" i="1" dirty="0" smtClean="0">
                <a:solidFill>
                  <a:schemeClr val="tx1"/>
                </a:solidFill>
              </a:rPr>
              <a:t>»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/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Авторский проект подготовила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ru-RU" sz="2800" b="1" dirty="0" smtClean="0">
                <a:solidFill>
                  <a:schemeClr val="tx1"/>
                </a:solidFill>
              </a:rPr>
              <a:t>Михайлова Т.А., кандидат социологических наук.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Геленджик, 2018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endParaRPr lang="ru-RU" sz="2000" i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Татьяна\Desktop\od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6326"/>
            <a:ext cx="2664296" cy="213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467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7" cy="309033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МЕХАНИЗМЫ КОНТРОЛЯ И ЕГО РЕЗУЛЬТАТИВНОСТИ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b="1" i="1" dirty="0">
                <a:solidFill>
                  <a:schemeClr val="tx1"/>
                </a:solidFill>
              </a:rPr>
              <a:t>) Внутренний контроль </a:t>
            </a:r>
            <a:r>
              <a:rPr lang="ru-RU" dirty="0">
                <a:solidFill>
                  <a:schemeClr val="tx1"/>
                </a:solidFill>
              </a:rPr>
              <a:t>– самоконтроль участников </a:t>
            </a:r>
            <a:r>
              <a:rPr lang="ru-RU" dirty="0" smtClean="0">
                <a:solidFill>
                  <a:schemeClr val="tx1"/>
                </a:solidFill>
              </a:rPr>
              <a:t>спортивных групп с </a:t>
            </a:r>
            <a:r>
              <a:rPr lang="ru-RU" dirty="0">
                <a:solidFill>
                  <a:schemeClr val="tx1"/>
                </a:solidFill>
              </a:rPr>
              <a:t>учетом показателей в «дневнике здоровья».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2) </a:t>
            </a:r>
            <a:r>
              <a:rPr lang="ru-RU" b="1" i="1" dirty="0">
                <a:solidFill>
                  <a:schemeClr val="tx1"/>
                </a:solidFill>
              </a:rPr>
              <a:t>Внешний контроль </a:t>
            </a:r>
            <a:r>
              <a:rPr lang="ru-RU" dirty="0">
                <a:solidFill>
                  <a:schemeClr val="tx1"/>
                </a:solidFill>
              </a:rPr>
              <a:t>– проводить </a:t>
            </a:r>
            <a:r>
              <a:rPr lang="ru-RU" dirty="0" smtClean="0">
                <a:solidFill>
                  <a:schemeClr val="tx1"/>
                </a:solidFill>
              </a:rPr>
              <a:t>своевременный мониторинг реализации </a:t>
            </a:r>
            <a:r>
              <a:rPr lang="ru-RU" dirty="0">
                <a:solidFill>
                  <a:schemeClr val="tx1"/>
                </a:solidFill>
              </a:rPr>
              <a:t>проекта. кураторами (ответственными лицами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Татьяна\Desktop\sport_l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402954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тьяна\Desktop\sport2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895" y="3789040"/>
            <a:ext cx="419156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33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496944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АКТУАЛЬНОСТЬ ПРОБЛЕМЫ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Здоровье населения </a:t>
            </a:r>
            <a:r>
              <a:rPr lang="ru-RU" sz="2400" dirty="0" smtClean="0"/>
              <a:t>является одним из ключевых показателей благополучия государства. Среди составляющих человеческого капитала, именно капитал здоровья человека является </a:t>
            </a:r>
            <a:r>
              <a:rPr lang="ru-RU" sz="2400" i="1" dirty="0" smtClean="0"/>
              <a:t>базовым. </a:t>
            </a:r>
            <a:r>
              <a:rPr lang="ru-RU" sz="2400" dirty="0" smtClean="0"/>
              <a:t>Ведь при отсутствии должного здоровья человек не сможет полноценно реализовывать себя и приносить пользу социуму. </a:t>
            </a:r>
            <a:r>
              <a:rPr lang="ru-RU" sz="2400" i="1" dirty="0" smtClean="0">
                <a:solidFill>
                  <a:srgbClr val="FF0000"/>
                </a:solidFill>
              </a:rPr>
              <a:t>Таким образом, каждому из нас необходимо осознать значимость нашего здоровья и бережного к нему отношения!</a:t>
            </a:r>
          </a:p>
          <a:p>
            <a:r>
              <a:rPr lang="ru-RU" sz="2400" dirty="0"/>
              <a:t>Однако, в нынешних социально-экономических условиях (с учетом  возможного увеличения пенсионного возраста) стоит обратить особое внимание на </a:t>
            </a:r>
            <a:r>
              <a:rPr lang="ru-RU" sz="2400" dirty="0">
                <a:solidFill>
                  <a:srgbClr val="FF0000"/>
                </a:solidFill>
              </a:rPr>
              <a:t>необходимость создания комплекса мер для поддержания и улучшения здоровья и долголетия возрастной категории </a:t>
            </a:r>
            <a:r>
              <a:rPr lang="ru-RU" sz="2400" dirty="0"/>
              <a:t>граждан старше 50 лет, в том числе, с помощью занятий физической культурой и спортом.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0535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727280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600" b="1" dirty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600" b="1" dirty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> </a:t>
            </a:r>
            <a:b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1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1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100" b="1" dirty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  <a:t/>
            </a:r>
            <a:br>
              <a:rPr lang="ru-RU" sz="3100" b="1" dirty="0">
                <a:solidFill>
                  <a:schemeClr val="tx1"/>
                </a:solidFill>
                <a:latin typeface="+mn-lt"/>
                <a:ea typeface="Cambria Math" pitchFamily="18" charset="0"/>
                <a:cs typeface="Times New Roman"/>
              </a:rPr>
            </a:br>
            <a:r>
              <a:rPr lang="ru-RU" sz="3100" b="1" dirty="0" smtClean="0">
                <a:solidFill>
                  <a:schemeClr val="tx1"/>
                </a:solidFill>
                <a:ea typeface="Cambria Math" pitchFamily="18" charset="0"/>
                <a:cs typeface="Times New Roman"/>
              </a:rPr>
              <a:t>СОЦИАЛЬНАЯ ЗНАЧИМОСТЬ</a:t>
            </a:r>
            <a:r>
              <a:rPr lang="ru-RU" sz="2200" dirty="0">
                <a:solidFill>
                  <a:schemeClr val="tx1"/>
                </a:solidFill>
                <a:ea typeface="Cambria Math" pitchFamily="18" charset="0"/>
                <a:cs typeface="Times New Roman"/>
              </a:rPr>
              <a:t/>
            </a:r>
            <a:br>
              <a:rPr lang="ru-RU" sz="2200" dirty="0">
                <a:solidFill>
                  <a:schemeClr val="tx1"/>
                </a:solidFill>
                <a:ea typeface="Cambria Math" pitchFamily="18" charset="0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mbria Math" pitchFamily="18" charset="0"/>
                <a:cs typeface="Times New Roman"/>
              </a:rPr>
              <a:t>нашего </a:t>
            </a:r>
            <a:r>
              <a:rPr lang="ru-RU" sz="2700" dirty="0">
                <a:solidFill>
                  <a:schemeClr val="tx1"/>
                </a:solidFill>
                <a:ea typeface="Cambria Math" pitchFamily="18" charset="0"/>
                <a:cs typeface="Times New Roman"/>
              </a:rPr>
              <a:t>проекта видится в приобщении граждан к здоровому образу жизни, культуре здоровья, в способности людей поддерживать оптимальный уровень физической и психологической подготовки для полноценной реализации своей социальной и профессиональной деятельности и пр. Не все люди </a:t>
            </a:r>
            <a:r>
              <a:rPr lang="ru-RU" sz="2700" dirty="0" err="1">
                <a:solidFill>
                  <a:schemeClr val="tx1"/>
                </a:solidFill>
                <a:ea typeface="Cambria Math" pitchFamily="18" charset="0"/>
                <a:cs typeface="Times New Roman"/>
              </a:rPr>
              <a:t>предпенсионного</a:t>
            </a:r>
            <a:r>
              <a:rPr lang="ru-RU" sz="2700" dirty="0">
                <a:solidFill>
                  <a:schemeClr val="tx1"/>
                </a:solidFill>
                <a:ea typeface="Cambria Math" pitchFamily="18" charset="0"/>
                <a:cs typeface="Times New Roman"/>
              </a:rPr>
              <a:t> возраста могут позволить себе абонемент в спортклуб или фитнес-центр, в то же время оздоровительная физическая культура необходима всем. Специально организованные спортивные занятия по месту работы могли бы помочь сохранять здоровье и работоспособность населения.</a:t>
            </a:r>
            <a:r>
              <a:rPr lang="ru-RU" sz="2300" dirty="0" smtClean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23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3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2300" dirty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8267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150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НОВИЗНА ПРОЕКТА</a:t>
            </a:r>
            <a:br>
              <a:rPr lang="ru-RU" sz="3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представляется в функционировании по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месту работы граждан специальных физкультурно-оздоровительных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групп (выходного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дня или занятий с перерывами во время работы) для поддержания оптимального уровня здоровья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.</a:t>
            </a:r>
            <a:br>
              <a:rPr lang="ru-RU" sz="3200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Татьяна\Desktop\171027-0333-8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84420"/>
            <a:ext cx="4392488" cy="251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1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618701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ЦЕЛЬ ПРОЕКТА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создание </a:t>
            </a:r>
            <a:r>
              <a:rPr lang="ru-RU" sz="3200" dirty="0">
                <a:solidFill>
                  <a:schemeClr val="tx1"/>
                </a:solidFill>
              </a:rPr>
              <a:t>физкультурно-оздоровительных </a:t>
            </a:r>
            <a:r>
              <a:rPr lang="ru-RU" sz="3200" dirty="0" smtClean="0">
                <a:solidFill>
                  <a:schemeClr val="tx1"/>
                </a:solidFill>
              </a:rPr>
              <a:t>групп </a:t>
            </a:r>
            <a:r>
              <a:rPr lang="ru-RU" sz="3200" dirty="0">
                <a:solidFill>
                  <a:schemeClr val="tx1"/>
                </a:solidFill>
              </a:rPr>
              <a:t>по месту работы </a:t>
            </a:r>
            <a:r>
              <a:rPr lang="ru-RU" sz="3200" dirty="0" smtClean="0">
                <a:solidFill>
                  <a:schemeClr val="tx1"/>
                </a:solidFill>
              </a:rPr>
              <a:t>для граждан </a:t>
            </a:r>
            <a:r>
              <a:rPr lang="ru-RU" sz="3200" dirty="0">
                <a:solidFill>
                  <a:schemeClr val="tx1"/>
                </a:solidFill>
              </a:rPr>
              <a:t>(мужчин и женщин от 50 лет) для профилактики заболеваний, сохранения здоровья (нравственного, психического, физического), повышения резервных возможностей организма для положительной динамики в социальной и профессиональной работе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990656" cy="604867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ЗАДАЧИ ПРОЕКТА</a:t>
            </a: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1) разработать методику проведения физкультурно-оздоровительных занятий с гражданами (мужчинами и женщинами от 50 лет) с учетом их пожеланий;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2) провести диагностику состояния здоровья потенциальных участников </a:t>
            </a:r>
            <a:r>
              <a:rPr lang="ru-RU" sz="3100" dirty="0" smtClean="0">
                <a:solidFill>
                  <a:schemeClr val="tx1"/>
                </a:solidFill>
              </a:rPr>
              <a:t>физкультурно-оздоровительных групп </a:t>
            </a:r>
            <a:r>
              <a:rPr lang="ru-RU" sz="3100" dirty="0">
                <a:solidFill>
                  <a:schemeClr val="tx1"/>
                </a:solidFill>
              </a:rPr>
              <a:t>на всех этапах реализации проекта;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3) осуществить анализ и сравнить показатели работы потенциальных участников </a:t>
            </a:r>
            <a:r>
              <a:rPr lang="ru-RU" sz="3100" dirty="0" smtClean="0">
                <a:solidFill>
                  <a:schemeClr val="tx1"/>
                </a:solidFill>
              </a:rPr>
              <a:t>физкультурно-оздоровительных групп до </a:t>
            </a:r>
            <a:r>
              <a:rPr lang="ru-RU" sz="3100" dirty="0">
                <a:solidFill>
                  <a:schemeClr val="tx1"/>
                </a:solidFill>
              </a:rPr>
              <a:t>начала проекта и по его окончанию.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0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8701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ЦЕЛЕВЫЕ ПОКАЗАТЕЛИ</a:t>
            </a: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1) систематические занятия граждан (мужчин и женщин от 50 лет) физической культурой и спортом; 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2) улучшение показателей здоровья граждан (мужчин и женщин от 50 лет);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3) улучшение показателей социальной и трудовой деятельности граждан (мужчин и женщин от 50 лет</a:t>
            </a:r>
            <a:r>
              <a:rPr lang="ru-RU" sz="3600" dirty="0" smtClean="0">
                <a:solidFill>
                  <a:schemeClr val="tx1"/>
                </a:solidFill>
              </a:rPr>
              <a:t>).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Татьяна\Desktop\sport_pozhilyx-660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15469"/>
            <a:ext cx="2927226" cy="183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8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604867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tx1"/>
                </a:solidFill>
              </a:rPr>
              <a:t>РЕСУРСНОЕ ОЕСПЕЧЕНИЕ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Кадровые </a:t>
            </a:r>
            <a:r>
              <a:rPr lang="ru-RU" sz="3100" dirty="0">
                <a:solidFill>
                  <a:schemeClr val="tx1"/>
                </a:solidFill>
              </a:rPr>
              <a:t>– организаторы проекта (кураторы), специалисты в области медицины, фитнеса, психологии и социологии т.д.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Финансовые (экономическое обеспечение проекта) - профком организации.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Временные – первоначально проект будет рассчитан на полгода с дальнейшими возможными поправками.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ВОЗМОЖНОСТЬ ПРАКТИЧЕСКОЙ РЕАЛИЗАЦИИ ПРОЕКТА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Создание физкультурно-оздоровительных </a:t>
            </a:r>
            <a:r>
              <a:rPr lang="ru-RU" dirty="0" smtClean="0">
                <a:solidFill>
                  <a:schemeClr val="tx1"/>
                </a:solidFill>
              </a:rPr>
              <a:t>групп,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smtClean="0">
                <a:solidFill>
                  <a:schemeClr val="tx1"/>
                </a:solidFill>
              </a:rPr>
              <a:t>месту службы работников </a:t>
            </a:r>
            <a:r>
              <a:rPr lang="ru-RU" dirty="0">
                <a:solidFill>
                  <a:schemeClr val="tx1"/>
                </a:solidFill>
              </a:rPr>
              <a:t>организаций (непосредственное проведение занятий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перерывах во время работы иди определённые часы в выходные дни). Как нам видится, необходимо </a:t>
            </a:r>
            <a:r>
              <a:rPr lang="ru-RU" dirty="0">
                <a:solidFill>
                  <a:srgbClr val="FF0000"/>
                </a:solidFill>
              </a:rPr>
              <a:t>проводить занятия по нескольким модулям (например, теоретический и практический блок), </a:t>
            </a:r>
            <a:r>
              <a:rPr lang="ru-RU" dirty="0">
                <a:solidFill>
                  <a:schemeClr val="tx1"/>
                </a:solidFill>
              </a:rPr>
              <a:t>в теоретический модуль можно включить материал по основам диетологии, анатомии человека, </a:t>
            </a:r>
            <a:r>
              <a:rPr lang="ru-RU" dirty="0" err="1">
                <a:solidFill>
                  <a:schemeClr val="tx1"/>
                </a:solidFill>
              </a:rPr>
              <a:t>валеологии</a:t>
            </a:r>
            <a:r>
              <a:rPr lang="ru-RU" dirty="0">
                <a:solidFill>
                  <a:schemeClr val="tx1"/>
                </a:solidFill>
              </a:rPr>
              <a:t> и пр., тогда как практический модуль будет ориентирован на выполнение разнообразных физических упражнений с учетом индивидуальных особенностей человека. Причем каждому участнику проекта необходимо вести</a:t>
            </a:r>
            <a:r>
              <a:rPr lang="ru-RU" dirty="0">
                <a:solidFill>
                  <a:srgbClr val="FF0000"/>
                </a:solidFill>
              </a:rPr>
              <a:t> «дневник здоровья», </a:t>
            </a:r>
            <a:r>
              <a:rPr lang="ru-RU" dirty="0">
                <a:solidFill>
                  <a:schemeClr val="tx1"/>
                </a:solidFill>
              </a:rPr>
              <a:t>куда он будет записывать показатели (изменения) организма.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Для поднятия коллективного духа и сплоченности среди </a:t>
            </a:r>
            <a:r>
              <a:rPr lang="ru-RU" dirty="0" smtClean="0">
                <a:solidFill>
                  <a:schemeClr val="tx1"/>
                </a:solidFill>
              </a:rPr>
              <a:t>сотрудников, будет предусмотрено проведение спортивных состязаний </a:t>
            </a:r>
            <a:r>
              <a:rPr lang="ru-RU" dirty="0">
                <a:solidFill>
                  <a:schemeClr val="tx1"/>
                </a:solidFill>
              </a:rPr>
              <a:t>между физкультурно-оздоровительными группами различных организаций</a:t>
            </a:r>
            <a:r>
              <a:rPr lang="ru-RU" dirty="0" smtClean="0">
                <a:solidFill>
                  <a:schemeClr val="tx1"/>
                </a:solidFill>
              </a:rPr>
              <a:t>, например муниципального</a:t>
            </a:r>
            <a:r>
              <a:rPr lang="ru-RU" dirty="0">
                <a:solidFill>
                  <a:schemeClr val="tx1"/>
                </a:solidFill>
              </a:rPr>
              <a:t>, краевого и др. уровней.</a:t>
            </a:r>
          </a:p>
          <a:p>
            <a:pPr algn="l"/>
            <a:r>
              <a:rPr lang="ru-RU" dirty="0">
                <a:solidFill>
                  <a:srgbClr val="FF0000"/>
                </a:solidFill>
              </a:rPr>
              <a:t>Апробация проекта </a:t>
            </a:r>
            <a:r>
              <a:rPr lang="ru-RU" dirty="0">
                <a:solidFill>
                  <a:schemeClr val="tx1"/>
                </a:solidFill>
              </a:rPr>
              <a:t>будет осуществляться в отобранных муниципалитетах нашего Краснодарского края, по результатам, возможно, будет подкорректировать проект.</a:t>
            </a:r>
          </a:p>
          <a:p>
            <a:pPr algn="l"/>
            <a:r>
              <a:rPr lang="ru-RU" dirty="0">
                <a:solidFill>
                  <a:srgbClr val="FF0000"/>
                </a:solidFill>
              </a:rPr>
              <a:t>Плюсом проекта будет </a:t>
            </a:r>
            <a:r>
              <a:rPr lang="ru-RU" dirty="0" smtClean="0">
                <a:solidFill>
                  <a:srgbClr val="FF0000"/>
                </a:solidFill>
              </a:rPr>
              <a:t>так же физическая </a:t>
            </a:r>
            <a:r>
              <a:rPr lang="ru-RU" dirty="0">
                <a:solidFill>
                  <a:srgbClr val="FF0000"/>
                </a:solidFill>
              </a:rPr>
              <a:t>подготовленность возрастной категории людей для сдачи норм ГТО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0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281</Words>
  <Application>Microsoft Office PowerPoint</Application>
  <PresentationFormat>Экран (4:3)</PresentationFormat>
  <Paragraphs>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Мое будущее – Краснодарский край!  Название проекта: «Организация физкультурно-оздоровительных занятий для граждан старше 50 лет для улучшения их здоровья и долголетия» Номинация «Человеческий капитал»  Авторский проект подготовила: Михайлова Т.А., кандидат социологических наук.   Геленджик, 2018   </vt:lpstr>
      <vt:lpstr>Презентация PowerPoint</vt:lpstr>
      <vt:lpstr>           СОЦИАЛЬНАЯ ЗНАЧИМОСТЬ нашего проекта видится в приобщении граждан к здоровому образу жизни, культуре здоровья, в способности людей поддерживать оптимальный уровень физической и психологической подготовки для полноценной реализации своей социальной и профессиональной деятельности и пр. Не все люди предпенсионного возраста могут позволить себе абонемент в спортклуб или фитнес-центр, в то же время оздоровительная физическая культура необходима всем. Специально организованные спортивные занятия по месту работы могли бы помочь сохранять здоровье и работоспособность населения.    </vt:lpstr>
      <vt:lpstr>НОВИЗНА ПРОЕКТА  представляется в функционировании по месту работы граждан специальных физкультурно-оздоровительных групп (выходного дня или занятий с перерывами во время работы) для поддержания оптимального уровня здоровья.     </vt:lpstr>
      <vt:lpstr> ЦЕЛЬ ПРОЕКТА  создание физкультурно-оздоровительных групп по месту работы для граждан (мужчин и женщин от 50 лет) для профилактики заболеваний, сохранения здоровья (нравственного, психического, физического), повышения резервных возможностей организма для положительной динамики в социальной и профессиональной работе.   </vt:lpstr>
      <vt:lpstr>ЗАДАЧИ ПРОЕКТА 1) разработать методику проведения физкультурно-оздоровительных занятий с гражданами (мужчинами и женщинами от 50 лет) с учетом их пожеланий; 2) провести диагностику состояния здоровья потенциальных участников физкультурно-оздоровительных групп на всех этапах реализации проекта; 3) осуществить анализ и сравнить показатели работы потенциальных участников физкультурно-оздоровительных групп до начала проекта и по его окончанию. </vt:lpstr>
      <vt:lpstr> ЦЕЛЕВЫЕ ПОКАЗАТЕЛИ 1) систематические занятия граждан (мужчин и женщин от 50 лет) физической культурой и спортом;  2) улучшение показателей здоровья граждан (мужчин и женщин от 50 лет); 3) улучшение показателей социальной и трудовой деятельности граждан (мужчин и женщин от 50 лет).    </vt:lpstr>
      <vt:lpstr> РЕСУРСНОЕ ОЕСПЕЧЕНИЕ  Кадровые – организаторы проекта (кураторы), специалисты в области медицины, фитнеса, психологии и социологии т.д. Финансовые (экономическое обеспечение проекта) - профком организации. Временные – первоначально проект будет рассчитан на полгода с дальнейшими возможными поправками.  </vt:lpstr>
      <vt:lpstr>Презентация PowerPoint</vt:lpstr>
      <vt:lpstr>МЕХАНИЗМЫ КОНТРОЛЯ И ЕГО РЕЗУЛЬТАТИВНОСТИ  1) Внутренний контроль – самоконтроль участников спортивных групп с учетом показателей в «дневнике здоровья». 2) Внешний контроль – проводить своевременный мониторинг реализации проекта. кураторами (ответственными лицами).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Мое будущее – Краснодарский край! Название проекта: «Организация физкультурно-оздоровительных практик для граждан от 50 лет для улучшения их здоровья и долголетия» Номинация «Человеческий капитал»</dc:title>
  <dc:creator>Татьяна</dc:creator>
  <cp:lastModifiedBy>DGrunskaya</cp:lastModifiedBy>
  <cp:revision>21</cp:revision>
  <dcterms:created xsi:type="dcterms:W3CDTF">2018-07-21T07:16:54Z</dcterms:created>
  <dcterms:modified xsi:type="dcterms:W3CDTF">2018-08-06T07:36:55Z</dcterms:modified>
</cp:coreProperties>
</file>