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5" r:id="rId6"/>
    <p:sldId id="267" r:id="rId7"/>
    <p:sldId id="266" r:id="rId8"/>
    <p:sldId id="268" r:id="rId9"/>
    <p:sldId id="274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6578-B078-4C44-B1A0-6ACB5089963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2F03-D387-4B6E-9EC2-B9907D09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62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6578-B078-4C44-B1A0-6ACB5089963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2F03-D387-4B6E-9EC2-B9907D09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92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6578-B078-4C44-B1A0-6ACB5089963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2F03-D387-4B6E-9EC2-B9907D09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47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6578-B078-4C44-B1A0-6ACB5089963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2F03-D387-4B6E-9EC2-B9907D09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85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6578-B078-4C44-B1A0-6ACB5089963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2F03-D387-4B6E-9EC2-B9907D09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52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6578-B078-4C44-B1A0-6ACB5089963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2F03-D387-4B6E-9EC2-B9907D09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66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6578-B078-4C44-B1A0-6ACB5089963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2F03-D387-4B6E-9EC2-B9907D09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05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6578-B078-4C44-B1A0-6ACB5089963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2F03-D387-4B6E-9EC2-B9907D09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6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6578-B078-4C44-B1A0-6ACB5089963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2F03-D387-4B6E-9EC2-B9907D09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84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6578-B078-4C44-B1A0-6ACB5089963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2F03-D387-4B6E-9EC2-B9907D09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43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6578-B078-4C44-B1A0-6ACB5089963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2F03-D387-4B6E-9EC2-B9907D09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22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B6578-B078-4C44-B1A0-6ACB5089963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F2F03-D387-4B6E-9EC2-B9907D09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8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528391"/>
          </a:xfrm>
        </p:spPr>
        <p:txBody>
          <a:bodyPr>
            <a:no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>
                <a:solidFill>
                  <a:srgbClr val="FF0000"/>
                </a:solidFill>
              </a:rPr>
              <a:t>«Мое будущее – Краснодарский край»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dirty="0">
                <a:solidFill>
                  <a:schemeClr val="accent1"/>
                </a:solidFill>
              </a:rPr>
              <a:t>номинация </a:t>
            </a:r>
            <a:r>
              <a:rPr lang="ru-RU" sz="3200" b="1" dirty="0">
                <a:solidFill>
                  <a:schemeClr val="accent1"/>
                </a:solidFill>
              </a:rPr>
              <a:t>«Человеческий капитал»</a:t>
            </a:r>
            <a:r>
              <a:rPr lang="ru-RU" sz="3200" dirty="0">
                <a:solidFill>
                  <a:schemeClr val="accent1"/>
                </a:solidFill>
              </a:rPr>
              <a:t/>
            </a:r>
            <a:br>
              <a:rPr lang="ru-RU" sz="3200" dirty="0">
                <a:solidFill>
                  <a:schemeClr val="accent1"/>
                </a:solidFill>
              </a:rPr>
            </a:br>
            <a:r>
              <a:rPr lang="ru-RU" sz="3200" dirty="0"/>
              <a:t>Проект на тему</a:t>
            </a:r>
            <a:br>
              <a:rPr lang="ru-RU" sz="3200" dirty="0"/>
            </a:br>
            <a:r>
              <a:rPr lang="ru-RU" sz="3200" b="1" dirty="0">
                <a:solidFill>
                  <a:schemeClr val="accent2"/>
                </a:solidFill>
              </a:rPr>
              <a:t>«Развитие предпринимательских способностей молодежи Краснодарского края как  элемента человеческого капитала региона»</a:t>
            </a:r>
            <a:br>
              <a:rPr lang="ru-RU" sz="3200" b="1" dirty="0">
                <a:solidFill>
                  <a:schemeClr val="accent2"/>
                </a:solidFill>
              </a:rPr>
            </a:br>
            <a:r>
              <a:rPr lang="ru-RU" sz="3200" dirty="0">
                <a:solidFill>
                  <a:schemeClr val="accent2"/>
                </a:solidFill>
              </a:rPr>
              <a:t/>
            </a:r>
            <a:br>
              <a:rPr lang="ru-RU" sz="3200" dirty="0">
                <a:solidFill>
                  <a:schemeClr val="accent2"/>
                </a:solidFill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581128"/>
            <a:ext cx="5616624" cy="18722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–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Карпов Н.Д.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курс,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 17-ФАБ-НД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к.э.н.,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доцент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Крятова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247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2600" b="1" u="sng" dirty="0"/>
              <a:t/>
            </a:r>
            <a:br>
              <a:rPr lang="ru-RU" sz="2600" b="1" u="sng" dirty="0"/>
            </a:br>
            <a:r>
              <a:rPr lang="ru-RU" sz="2600" b="1" dirty="0">
                <a:solidFill>
                  <a:srgbClr val="FF0000"/>
                </a:solidFill>
              </a:rPr>
              <a:t>Проект мероприятий по развитию предпринимательских способностей молодежи </a:t>
            </a:r>
            <a:br>
              <a:rPr lang="ru-RU" sz="2600" b="1" dirty="0">
                <a:solidFill>
                  <a:srgbClr val="FF0000"/>
                </a:solidFill>
              </a:rPr>
            </a:br>
            <a:r>
              <a:rPr lang="ru-RU" sz="2600" b="1" dirty="0">
                <a:solidFill>
                  <a:srgbClr val="FF0000"/>
                </a:solidFill>
              </a:rPr>
              <a:t>в Краснодарском крае</a:t>
            </a:r>
            <a:r>
              <a:rPr lang="ru-RU" sz="2600" dirty="0"/>
              <a:t>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Формирование в крае инфраструктуры для  мониторинга и прогнозирования спроса в экономике края на человеческий капитал, профессиональной ориентации молодежи с учетом тенденций НТП, профессионального и делового общения молодежи между собой и людьми, достигшими успеха в профессиональной и предпринимательской деятельности, проведения мероприятий по формированию и развитию у молодежи предпринимательских способностей.</a:t>
            </a:r>
          </a:p>
          <a:p>
            <a:pPr marL="0" indent="0"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Оказание административной, материальной и организационной помощи государственными и общественными институтами талантливой молодежи при реализации их предпринимательских проектов.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7. Пропаганда престижности и полезности для  современных людей и общества развития личного человеческого капитала.</a:t>
            </a:r>
          </a:p>
          <a:p>
            <a:pPr marL="0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Принципы организации работы с молодежью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отказ от формализма, действенность, эффективность, оптимизм</a:t>
            </a:r>
          </a:p>
        </p:txBody>
      </p:sp>
    </p:spTree>
    <p:extLst>
      <p:ext uri="{BB962C8B-B14F-4D97-AF65-F5344CB8AC3E}">
        <p14:creationId xmlns:p14="http://schemas.microsoft.com/office/powerpoint/2010/main" val="3290146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– увеличение человеческого капитала и повышение его качества в Краснодарском крае как фактора интенсивного экономического роста региона</a:t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Актуальность решения проблемы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обусловлена следующими причинами: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В современном мире именно человеческий капитал рассматривается в качестве главного фактора формирования и развития инновационной экономики и экономики знаний – важных трендов в современном мировом сообществе.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С учетом проявившихся мировых трендов человеческий капитал следует рассматривать как важный фактор экономического, социального и культурного развития Краснодарского края.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Для реализации возможностей,  которые открывает использование человеческого капитала, необходимо  целенаправленное накопление и развитие этого капитала в крае.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Важным путем развития человеческого капитала в крае следует рассматривать целенаправленную деятельность среди детей и молодежи региона по формированию у них качеств, составляющих человеческий капитал.</a:t>
            </a:r>
          </a:p>
        </p:txBody>
      </p:sp>
    </p:spTree>
    <p:extLst>
      <p:ext uri="{BB962C8B-B14F-4D97-AF65-F5344CB8AC3E}">
        <p14:creationId xmlns:p14="http://schemas.microsoft.com/office/powerpoint/2010/main" val="308607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Человеческий капитал как экономическое явление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теории и на практике существуют разные трактовки понятия «человеческий капитал».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Определим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человеческий капитал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совокупность качественных свойств человека, которые отражают его способность, готовность и желание проявлять определенные формы экономической активности в выбранной сфере с целью получения желаемой полезности (создания блага, получения дохода, реализации других экономических интересов)</a:t>
            </a:r>
          </a:p>
        </p:txBody>
      </p:sp>
    </p:spTree>
    <p:extLst>
      <p:ext uri="{BB962C8B-B14F-4D97-AF65-F5344CB8AC3E}">
        <p14:creationId xmlns:p14="http://schemas.microsoft.com/office/powerpoint/2010/main" val="282750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Субъекты и сферы использования человеческого капитала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Субъектами использования человеческого капитала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могут быть: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сам человек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носитель указанных способностей в качестве наемного работника или предпринимателя;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предприниматель (фирма)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пользователь человеческого капитала других людей;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общественные институты (организации)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пользователи человеческого капитала для достижения общественно значимых целей. </a:t>
            </a:r>
          </a:p>
        </p:txBody>
      </p:sp>
    </p:spTree>
    <p:extLst>
      <p:ext uri="{BB962C8B-B14F-4D97-AF65-F5344CB8AC3E}">
        <p14:creationId xmlns:p14="http://schemas.microsoft.com/office/powerpoint/2010/main" val="333771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Структура человеческого капитала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структуре человеческого капитала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целесообразно выделять следующие способности человека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(людей):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u="sng" dirty="0" err="1">
                <a:latin typeface="Times New Roman" pitchFamily="18" charset="0"/>
                <a:cs typeface="Times New Roman" pitchFamily="18" charset="0"/>
              </a:rPr>
              <a:t>общекультурые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 способности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определяемые образованием и воспитанием в семье, учреждениях, обществе;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профессиональные способности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формируемые специальной подготовкой рабочей силы в процессе обучения в  семье и специальных учреждениях;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предпринимательские способности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заложенные природой в виде психологических особенностей человека и формируемые социальной, экономической и политической средой жизнедеятельности людей.</a:t>
            </a:r>
          </a:p>
        </p:txBody>
      </p:sp>
    </p:spTree>
    <p:extLst>
      <p:ext uri="{BB962C8B-B14F-4D97-AF65-F5344CB8AC3E}">
        <p14:creationId xmlns:p14="http://schemas.microsoft.com/office/powerpoint/2010/main" val="416786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Молодежь как приоритет внимания при формировании человеческого капитала в Краснодарском крае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Обоснованность выбора молодого поколения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ресурса для формирования человеческого капитала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связана с соображениями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перспективности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молодежь – это движущая сила будущий экономики;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молодые люди более интенсивно усваивают новую информацию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молодежь более активна, лояльна и склонна к переменам в жизни.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мотивирована к достижению успеха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036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Предпринимательские способности </a:t>
            </a:r>
            <a:br>
              <a:rPr lang="ru-R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важный атрибут человеческого капитала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Предпринимательские способности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представляют собой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системное единство следующих качеств человека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желание и готовность идти на осмысленный риск;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самостоятельность при принятии решений;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организационные способности;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открытость к общению с другими людьми;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интерес к новшествам;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инициативность;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стремление к экономической свободе и независимости;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целесообразная экономическая активность.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24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и факторы формирования и развития предпринимательских способностей  у молодежи  Краснодарского края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Формирование профессиональных способностей для определенной сферы в системе общественного разделения труда  современного общества.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Доступность и привлекательность для молодежи информации о содержании и тенденциях НТП в современном обществе.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3. Мотивация экономической независимости,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самозанятости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приобретения престижного социально-экономического статуса в современном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3706696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3100" b="1" u="sng" dirty="0"/>
              <a:t/>
            </a:r>
            <a:br>
              <a:rPr lang="ru-RU" sz="3100" b="1" u="sng" dirty="0"/>
            </a:br>
            <a:r>
              <a:rPr lang="ru-RU" sz="3100" b="1" dirty="0">
                <a:solidFill>
                  <a:srgbClr val="FF0000"/>
                </a:solidFill>
              </a:rPr>
              <a:t>Проект мероприятий по развитию предпринимательских способностей молодежи </a:t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sz="3100" b="1" dirty="0">
                <a:solidFill>
                  <a:srgbClr val="FF0000"/>
                </a:solidFill>
              </a:rPr>
              <a:t>в Краснодарском крае: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Выделение времени в начальных классах для знакомства с разными профессиями, связанными с научно-техническим прогрессом.</a:t>
            </a:r>
          </a:p>
          <a:p>
            <a:pPr marL="0" indent="0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Формирование в школах кружков по профессиональным интересам с целью приобретения учащимися первоначальных знаний, умений и навыков в интересующих их профессиях.</a:t>
            </a:r>
          </a:p>
          <a:p>
            <a:pPr marL="0" indent="0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Введение в школах занятий для старшеклассников по экономике, предпринимательству, психологии и этике делового общения.</a:t>
            </a:r>
          </a:p>
          <a:p>
            <a:pPr marL="0" indent="0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Расширение круга дисциплин в учебных планах средних и высших учебных заведений по неэкономическим направлениям подготовки бакалавров (специалистов) по экономике, управлению и деловому общению в предпринимательской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847751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626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«Мое будущее – Краснодарский край» номинация «Человеческий капитал» Проект на тему «Развитие предпринимательских способностей молодежи Краснодарского края как  элемента человеческого капитала региона»  </vt:lpstr>
      <vt:lpstr>Проблема – увеличение человеческого капитала и повышение его качества в Краснодарском крае как фактора интенсивного экономического роста региона </vt:lpstr>
      <vt:lpstr>Человеческий капитал как экономическое явление</vt:lpstr>
      <vt:lpstr>Субъекты и сферы использования человеческого капитала</vt:lpstr>
      <vt:lpstr>Структура человеческого капитала</vt:lpstr>
      <vt:lpstr>Молодежь как приоритет внимания при формировании человеческого капитала в Краснодарском крае</vt:lpstr>
      <vt:lpstr>Предпринимательские способности  как важный атрибут человеческого капитала </vt:lpstr>
      <vt:lpstr>Условия и факторы формирования и развития предпринимательских способностей  у молодежи  Краснодарского края:</vt:lpstr>
      <vt:lpstr> Проект мероприятий по развитию предпринимательских способностей молодежи  в Краснодарском крае: </vt:lpstr>
      <vt:lpstr> Проект мероприятий по развитию предпринимательских способностей молодежи  в Краснодарском крае: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 А У Ч Н А Я Р А Б О Т А на тему  «Разработка системы управления рисками в нефтегазовой отрасли»</dc:title>
  <dc:creator>Galina</dc:creator>
  <cp:lastModifiedBy>AAndreeva</cp:lastModifiedBy>
  <cp:revision>60</cp:revision>
  <dcterms:created xsi:type="dcterms:W3CDTF">2018-04-02T16:15:54Z</dcterms:created>
  <dcterms:modified xsi:type="dcterms:W3CDTF">2018-09-17T06:22:32Z</dcterms:modified>
</cp:coreProperties>
</file>