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Кольцюк" initials="НК" lastIdx="0" clrIdx="0">
    <p:extLst>
      <p:ext uri="{19B8F6BF-5375-455C-9EA6-DF929625EA0E}">
        <p15:presenceInfo xmlns:p15="http://schemas.microsoft.com/office/powerpoint/2012/main" userId="0ae00faa926231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55" autoAdjust="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85. Республика Северная Осетия-Алания</c:v>
                </c:pt>
                <c:pt idx="1">
                  <c:v>84. Чукотский автономный округ</c:v>
                </c:pt>
                <c:pt idx="2">
                  <c:v>83. Карачаево-Черкесская республика</c:v>
                </c:pt>
                <c:pt idx="3">
                  <c:v>82. Чеченская республика</c:v>
                </c:pt>
                <c:pt idx="4">
                  <c:v>81. Республика Адыгея</c:v>
                </c:pt>
                <c:pt idx="5">
                  <c:v>80. Республика Ингушетия</c:v>
                </c:pt>
                <c:pt idx="6">
                  <c:v>…</c:v>
                </c:pt>
                <c:pt idx="7">
                  <c:v>46. Краснодарский край</c:v>
                </c:pt>
                <c:pt idx="8">
                  <c:v>…</c:v>
                </c:pt>
                <c:pt idx="9">
                  <c:v>10. Республика Татарстан</c:v>
                </c:pt>
                <c:pt idx="10">
                  <c:v>9. Ульяновская область</c:v>
                </c:pt>
                <c:pt idx="11">
                  <c:v>8. Московская область</c:v>
                </c:pt>
                <c:pt idx="12">
                  <c:v>7. Ленинградская область</c:v>
                </c:pt>
                <c:pt idx="13">
                  <c:v>6. Свердловская область</c:v>
                </c:pt>
                <c:pt idx="14">
                  <c:v>5. Нижегородская область</c:v>
                </c:pt>
                <c:pt idx="15">
                  <c:v>4. Новосибирская область</c:v>
                </c:pt>
                <c:pt idx="16">
                  <c:v>3. Самарская область</c:v>
                </c:pt>
                <c:pt idx="17">
                  <c:v>2. г. Санкт-Петербург</c:v>
                </c:pt>
                <c:pt idx="18">
                  <c:v>1. г. Москва</c:v>
                </c:pt>
              </c:strCache>
            </c:strRef>
          </c:cat>
          <c:val>
            <c:numRef>
              <c:f>Лист1!$B$2:$B$20</c:f>
              <c:numCache>
                <c:formatCode>0.00%</c:formatCode>
                <c:ptCount val="19"/>
                <c:pt idx="0">
                  <c:v>0</c:v>
                </c:pt>
                <c:pt idx="1">
                  <c:v>1.7999999999999999E-2</c:v>
                </c:pt>
                <c:pt idx="2">
                  <c:v>1.7999999999999999E-2</c:v>
                </c:pt>
                <c:pt idx="3">
                  <c:v>2.1000000000000001E-2</c:v>
                </c:pt>
                <c:pt idx="4">
                  <c:v>4.4999999999999998E-2</c:v>
                </c:pt>
                <c:pt idx="5">
                  <c:v>0.05</c:v>
                </c:pt>
                <c:pt idx="7">
                  <c:v>0.20899999999999999</c:v>
                </c:pt>
                <c:pt idx="9">
                  <c:v>0.43</c:v>
                </c:pt>
                <c:pt idx="10">
                  <c:v>0.44600000000000001</c:v>
                </c:pt>
                <c:pt idx="11">
                  <c:v>0.47899999999999998</c:v>
                </c:pt>
                <c:pt idx="12">
                  <c:v>0.48399999999999999</c:v>
                </c:pt>
                <c:pt idx="13">
                  <c:v>0.497</c:v>
                </c:pt>
                <c:pt idx="14">
                  <c:v>0.53600000000000003</c:v>
                </c:pt>
                <c:pt idx="15">
                  <c:v>0.57399999999999995</c:v>
                </c:pt>
                <c:pt idx="16">
                  <c:v>0.59599999999999997</c:v>
                </c:pt>
                <c:pt idx="17">
                  <c:v>0.59899999999999998</c:v>
                </c:pt>
                <c:pt idx="18">
                  <c:v>0.60199999999999998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0232904"/>
        <c:axId val="410233688"/>
        <c:axId val="0"/>
      </c:bar3DChart>
      <c:catAx>
        <c:axId val="41023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233688"/>
        <c:crosses val="autoZero"/>
        <c:auto val="1"/>
        <c:lblAlgn val="ctr"/>
        <c:lblOffset val="100"/>
        <c:noMultiLvlLbl val="0"/>
      </c:catAx>
      <c:valAx>
        <c:axId val="41023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23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«Развитие здравоохранения»</c:v>
                </c:pt>
                <c:pt idx="1">
                  <c:v>«Развитие образования»</c:v>
                </c:pt>
                <c:pt idx="2">
                  <c:v>«Социальная поддержка граждан»</c:v>
                </c:pt>
                <c:pt idx="3">
                  <c:v>«Доступная среда»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41684676</c:v>
                </c:pt>
                <c:pt idx="1">
                  <c:v>45276652.700000003</c:v>
                </c:pt>
                <c:pt idx="2">
                  <c:v>35335172</c:v>
                </c:pt>
                <c:pt idx="3">
                  <c:v>340049.2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«Развитие здравоохранения»</c:v>
                </c:pt>
                <c:pt idx="1">
                  <c:v>«Развитие образования»</c:v>
                </c:pt>
                <c:pt idx="2">
                  <c:v>«Социальная поддержка граждан»</c:v>
                </c:pt>
                <c:pt idx="3">
                  <c:v>«Доступная среда»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43259419.799999997</c:v>
                </c:pt>
                <c:pt idx="1">
                  <c:v>46893182.899999999</c:v>
                </c:pt>
                <c:pt idx="2">
                  <c:v>39283857.799999997</c:v>
                </c:pt>
                <c:pt idx="3">
                  <c:v>127496.8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«Развитие здравоохранения»</c:v>
                </c:pt>
                <c:pt idx="1">
                  <c:v>«Развитие образования»</c:v>
                </c:pt>
                <c:pt idx="2">
                  <c:v>«Социальная поддержка граждан»</c:v>
                </c:pt>
                <c:pt idx="3">
                  <c:v>«Доступная среда»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44007514.799999997</c:v>
                </c:pt>
                <c:pt idx="1">
                  <c:v>47725628.600000001</c:v>
                </c:pt>
                <c:pt idx="2">
                  <c:v>39430471.600000001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240000"/>
        <c:axId val="472240392"/>
      </c:lineChart>
      <c:catAx>
        <c:axId val="4722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240392"/>
        <c:crosses val="autoZero"/>
        <c:auto val="1"/>
        <c:lblAlgn val="ctr"/>
        <c:lblOffset val="100"/>
        <c:noMultiLvlLbl val="0"/>
      </c:catAx>
      <c:valAx>
        <c:axId val="472240392"/>
        <c:scaling>
          <c:orientation val="minMax"/>
          <c:max val="48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240000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6105A-F1B0-4C3C-AE9F-2A13293BA305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E2DAE8C-5303-49E9-B4AD-E9D1E12E8807}">
      <dgm:prSet phldrT="[Текст]"/>
      <dgm:spPr/>
      <dgm:t>
        <a:bodyPr/>
        <a:lstStyle/>
        <a:p>
          <a:r>
            <a:rPr lang="ru-RU" b="0" i="0" dirty="0" smtClean="0"/>
            <a:t>Изучить механизм государственно-частного партнерства (ГЧП) на основе российского и зарубежного опыта</a:t>
          </a:r>
          <a:endParaRPr lang="ru-RU" dirty="0"/>
        </a:p>
      </dgm:t>
    </dgm:pt>
    <dgm:pt modelId="{9AB4CB86-838C-47C8-ACD9-E394B74BB2CB}" type="parTrans" cxnId="{E57C68C2-04D4-4BF3-9F5B-2BEF495B8C66}">
      <dgm:prSet/>
      <dgm:spPr/>
      <dgm:t>
        <a:bodyPr/>
        <a:lstStyle/>
        <a:p>
          <a:endParaRPr lang="ru-RU"/>
        </a:p>
      </dgm:t>
    </dgm:pt>
    <dgm:pt modelId="{826ABDA6-9CD7-41E8-A2A6-7D2590202E8E}" type="sibTrans" cxnId="{E57C68C2-04D4-4BF3-9F5B-2BEF495B8C66}">
      <dgm:prSet/>
      <dgm:spPr/>
      <dgm:t>
        <a:bodyPr/>
        <a:lstStyle/>
        <a:p>
          <a:endParaRPr lang="ru-RU"/>
        </a:p>
      </dgm:t>
    </dgm:pt>
    <dgm:pt modelId="{E631F922-210E-4FA9-AFFD-A609C507C529}">
      <dgm:prSet phldrT="[Текст]"/>
      <dgm:spPr/>
      <dgm:t>
        <a:bodyPr/>
        <a:lstStyle/>
        <a:p>
          <a:r>
            <a:rPr lang="ru-RU" b="0" i="0" dirty="0" smtClean="0"/>
            <a:t>Определить общероссийские тенденции реализации ГЧП в социальной сфере: выявить проблемы и обозначить перспективы</a:t>
          </a:r>
          <a:endParaRPr lang="ru-RU" dirty="0"/>
        </a:p>
      </dgm:t>
    </dgm:pt>
    <dgm:pt modelId="{473E8766-6037-4CB0-9DF0-60C82DEBBBF8}" type="parTrans" cxnId="{92DA4A93-416D-4361-A8CE-A54D4CBC01E2}">
      <dgm:prSet/>
      <dgm:spPr/>
      <dgm:t>
        <a:bodyPr/>
        <a:lstStyle/>
        <a:p>
          <a:endParaRPr lang="ru-RU"/>
        </a:p>
      </dgm:t>
    </dgm:pt>
    <dgm:pt modelId="{9C51C1BD-8F87-4508-90D1-2E0A09C28D66}" type="sibTrans" cxnId="{92DA4A93-416D-4361-A8CE-A54D4CBC01E2}">
      <dgm:prSet/>
      <dgm:spPr/>
      <dgm:t>
        <a:bodyPr/>
        <a:lstStyle/>
        <a:p>
          <a:endParaRPr lang="ru-RU"/>
        </a:p>
      </dgm:t>
    </dgm:pt>
    <dgm:pt modelId="{D95942E2-A210-4C1A-AC12-22E9DD520B08}">
      <dgm:prSet phldrT="[Текст]"/>
      <dgm:spPr/>
      <dgm:t>
        <a:bodyPr/>
        <a:lstStyle/>
        <a:p>
          <a:r>
            <a:rPr lang="ru-RU" b="0" i="0" dirty="0" smtClean="0"/>
            <a:t>Оценить нормативно-правовую базу и Концепцию  развития по реализации проектов ГЧП в социальной сфере Краснодарского края</a:t>
          </a:r>
          <a:endParaRPr lang="ru-RU" b="0" i="0" dirty="0"/>
        </a:p>
      </dgm:t>
    </dgm:pt>
    <dgm:pt modelId="{69CE9E56-5D87-4480-B4EF-88454C426ABE}" type="parTrans" cxnId="{1F29509B-1CE2-4CAE-95C5-68F2BED136C3}">
      <dgm:prSet/>
      <dgm:spPr/>
      <dgm:t>
        <a:bodyPr/>
        <a:lstStyle/>
        <a:p>
          <a:endParaRPr lang="ru-RU"/>
        </a:p>
      </dgm:t>
    </dgm:pt>
    <dgm:pt modelId="{C172A67B-C442-41A9-B21C-A6E2E60DB5CC}" type="sibTrans" cxnId="{1F29509B-1CE2-4CAE-95C5-68F2BED136C3}">
      <dgm:prSet/>
      <dgm:spPr/>
      <dgm:t>
        <a:bodyPr/>
        <a:lstStyle/>
        <a:p>
          <a:endParaRPr lang="ru-RU"/>
        </a:p>
      </dgm:t>
    </dgm:pt>
    <dgm:pt modelId="{488A31BA-597E-4221-B457-F6C6F8C0B610}">
      <dgm:prSet phldrT="[Текст]"/>
      <dgm:spPr/>
      <dgm:t>
        <a:bodyPr/>
        <a:lstStyle/>
        <a:p>
          <a:r>
            <a:rPr lang="ru-RU" b="0" i="0" dirty="0" smtClean="0"/>
            <a:t>Провести укрупненный SWOT-анализ механизма ГЧП в социальной сфере Краснодарского края, определяя положительные и отрицательные факторы, влияющие на реализацию взаимодействий государства и бизнеса </a:t>
          </a:r>
          <a:endParaRPr lang="ru-RU" dirty="0"/>
        </a:p>
      </dgm:t>
    </dgm:pt>
    <dgm:pt modelId="{1C79D68A-5E80-43DB-8776-6392B9473293}" type="parTrans" cxnId="{464DCE53-DF66-4E84-849E-5695535A9A8D}">
      <dgm:prSet/>
      <dgm:spPr/>
      <dgm:t>
        <a:bodyPr/>
        <a:lstStyle/>
        <a:p>
          <a:endParaRPr lang="ru-RU"/>
        </a:p>
      </dgm:t>
    </dgm:pt>
    <dgm:pt modelId="{0AE61956-3950-405B-BFC9-015820AB36E9}" type="sibTrans" cxnId="{464DCE53-DF66-4E84-849E-5695535A9A8D}">
      <dgm:prSet/>
      <dgm:spPr/>
      <dgm:t>
        <a:bodyPr/>
        <a:lstStyle/>
        <a:p>
          <a:endParaRPr lang="ru-RU"/>
        </a:p>
      </dgm:t>
    </dgm:pt>
    <dgm:pt modelId="{451CEFA2-01E8-429A-BEEA-1A6CDC05E015}">
      <dgm:prSet phldrT="[Текст]"/>
      <dgm:spPr/>
      <dgm:t>
        <a:bodyPr/>
        <a:lstStyle/>
        <a:p>
          <a:r>
            <a:rPr lang="ru-RU" b="0" i="0" dirty="0" smtClean="0"/>
            <a:t>Оценить уровень развития ГЧП в Краснодарском крае, сравнивая его с другими регионами России </a:t>
          </a:r>
          <a:endParaRPr lang="ru-RU" dirty="0"/>
        </a:p>
      </dgm:t>
    </dgm:pt>
    <dgm:pt modelId="{0A94C8B9-C402-40DF-998D-E77524EF4778}" type="parTrans" cxnId="{BC4C2EB5-2F8C-433C-9A94-A13CB1289C76}">
      <dgm:prSet/>
      <dgm:spPr/>
      <dgm:t>
        <a:bodyPr/>
        <a:lstStyle/>
        <a:p>
          <a:endParaRPr lang="ru-RU"/>
        </a:p>
      </dgm:t>
    </dgm:pt>
    <dgm:pt modelId="{F05607EA-627B-480E-A54E-674BD561A68C}" type="sibTrans" cxnId="{BC4C2EB5-2F8C-433C-9A94-A13CB1289C76}">
      <dgm:prSet/>
      <dgm:spPr/>
      <dgm:t>
        <a:bodyPr/>
        <a:lstStyle/>
        <a:p>
          <a:endParaRPr lang="ru-RU"/>
        </a:p>
      </dgm:t>
    </dgm:pt>
    <dgm:pt modelId="{301B3B5A-25EC-4E09-A707-8B497CCB3F2F}" type="pres">
      <dgm:prSet presAssocID="{F0A6105A-F1B0-4C3C-AE9F-2A13293BA3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599711-A777-4636-987D-542357F56143}" type="pres">
      <dgm:prSet presAssocID="{F0A6105A-F1B0-4C3C-AE9F-2A13293BA305}" presName="Name1" presStyleCnt="0"/>
      <dgm:spPr/>
    </dgm:pt>
    <dgm:pt modelId="{B8EF2C12-CB4E-4F18-AD45-37FF5159BF28}" type="pres">
      <dgm:prSet presAssocID="{F0A6105A-F1B0-4C3C-AE9F-2A13293BA305}" presName="cycle" presStyleCnt="0"/>
      <dgm:spPr/>
    </dgm:pt>
    <dgm:pt modelId="{147B5646-B907-4C88-AFF7-B3A5A46CB735}" type="pres">
      <dgm:prSet presAssocID="{F0A6105A-F1B0-4C3C-AE9F-2A13293BA305}" presName="srcNode" presStyleLbl="node1" presStyleIdx="0" presStyleCnt="5"/>
      <dgm:spPr/>
    </dgm:pt>
    <dgm:pt modelId="{2F0BB15A-93D2-4AE5-B61C-91532C044CAD}" type="pres">
      <dgm:prSet presAssocID="{F0A6105A-F1B0-4C3C-AE9F-2A13293BA305}" presName="conn" presStyleLbl="parChTrans1D2" presStyleIdx="0" presStyleCnt="1"/>
      <dgm:spPr/>
      <dgm:t>
        <a:bodyPr/>
        <a:lstStyle/>
        <a:p>
          <a:endParaRPr lang="ru-RU"/>
        </a:p>
      </dgm:t>
    </dgm:pt>
    <dgm:pt modelId="{9D512FB8-5432-4DF1-9704-2EE5884F8EF3}" type="pres">
      <dgm:prSet presAssocID="{F0A6105A-F1B0-4C3C-AE9F-2A13293BA305}" presName="extraNode" presStyleLbl="node1" presStyleIdx="0" presStyleCnt="5"/>
      <dgm:spPr/>
    </dgm:pt>
    <dgm:pt modelId="{F869B249-90D2-432D-81E2-3ADA764DF892}" type="pres">
      <dgm:prSet presAssocID="{F0A6105A-F1B0-4C3C-AE9F-2A13293BA305}" presName="dstNode" presStyleLbl="node1" presStyleIdx="0" presStyleCnt="5"/>
      <dgm:spPr/>
    </dgm:pt>
    <dgm:pt modelId="{B2AB1C1C-1CD3-4049-9097-A7D85BEA5176}" type="pres">
      <dgm:prSet presAssocID="{3E2DAE8C-5303-49E9-B4AD-E9D1E12E880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7975E-D6C4-4CB0-8F38-DB7121492B1B}" type="pres">
      <dgm:prSet presAssocID="{3E2DAE8C-5303-49E9-B4AD-E9D1E12E8807}" presName="accent_1" presStyleCnt="0"/>
      <dgm:spPr/>
    </dgm:pt>
    <dgm:pt modelId="{1939281C-AB37-40E6-9EFA-10B602774965}" type="pres">
      <dgm:prSet presAssocID="{3E2DAE8C-5303-49E9-B4AD-E9D1E12E8807}" presName="accentRepeatNode" presStyleLbl="solidFgAcc1" presStyleIdx="0" presStyleCnt="5"/>
      <dgm:spPr/>
    </dgm:pt>
    <dgm:pt modelId="{9D4B1867-2A00-4C4B-BEBD-650D98597AB2}" type="pres">
      <dgm:prSet presAssocID="{E631F922-210E-4FA9-AFFD-A609C507C5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55FD7-D891-4338-A7D7-20FFA03412E8}" type="pres">
      <dgm:prSet presAssocID="{E631F922-210E-4FA9-AFFD-A609C507C529}" presName="accent_2" presStyleCnt="0"/>
      <dgm:spPr/>
    </dgm:pt>
    <dgm:pt modelId="{751E29D6-7DDF-4174-8AA1-23717B45CD81}" type="pres">
      <dgm:prSet presAssocID="{E631F922-210E-4FA9-AFFD-A609C507C529}" presName="accentRepeatNode" presStyleLbl="solidFgAcc1" presStyleIdx="1" presStyleCnt="5"/>
      <dgm:spPr/>
    </dgm:pt>
    <dgm:pt modelId="{307D87FB-AAF9-4CB1-900A-1817EAFB6F66}" type="pres">
      <dgm:prSet presAssocID="{D95942E2-A210-4C1A-AC12-22E9DD520B0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E109E-393B-4800-9AFA-307999F04B3B}" type="pres">
      <dgm:prSet presAssocID="{D95942E2-A210-4C1A-AC12-22E9DD520B08}" presName="accent_3" presStyleCnt="0"/>
      <dgm:spPr/>
    </dgm:pt>
    <dgm:pt modelId="{22CC25C7-2E61-44A5-AE99-9E4BEB363C68}" type="pres">
      <dgm:prSet presAssocID="{D95942E2-A210-4C1A-AC12-22E9DD520B08}" presName="accentRepeatNode" presStyleLbl="solidFgAcc1" presStyleIdx="2" presStyleCnt="5"/>
      <dgm:spPr/>
    </dgm:pt>
    <dgm:pt modelId="{CEA47F34-7B62-4D98-9165-28C475B6D920}" type="pres">
      <dgm:prSet presAssocID="{451CEFA2-01E8-429A-BEEA-1A6CDC05E0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42EEA-0A30-4B1E-98CD-2B5AA68791E2}" type="pres">
      <dgm:prSet presAssocID="{451CEFA2-01E8-429A-BEEA-1A6CDC05E015}" presName="accent_4" presStyleCnt="0"/>
      <dgm:spPr/>
    </dgm:pt>
    <dgm:pt modelId="{CBDE1FF4-0BD6-4037-BD24-AE2CA7B59308}" type="pres">
      <dgm:prSet presAssocID="{451CEFA2-01E8-429A-BEEA-1A6CDC05E015}" presName="accentRepeatNode" presStyleLbl="solidFgAcc1" presStyleIdx="3" presStyleCnt="5"/>
      <dgm:spPr/>
    </dgm:pt>
    <dgm:pt modelId="{9F52B415-E864-4106-8290-47152A1120EF}" type="pres">
      <dgm:prSet presAssocID="{488A31BA-597E-4221-B457-F6C6F8C0B61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0E269-C9E7-4FC2-A520-719CF5684B70}" type="pres">
      <dgm:prSet presAssocID="{488A31BA-597E-4221-B457-F6C6F8C0B610}" presName="accent_5" presStyleCnt="0"/>
      <dgm:spPr/>
    </dgm:pt>
    <dgm:pt modelId="{66EFB6FF-2FA7-43AE-B141-C299CA24F93F}" type="pres">
      <dgm:prSet presAssocID="{488A31BA-597E-4221-B457-F6C6F8C0B610}" presName="accentRepeatNode" presStyleLbl="solidFgAcc1" presStyleIdx="4" presStyleCnt="5"/>
      <dgm:spPr/>
    </dgm:pt>
  </dgm:ptLst>
  <dgm:cxnLst>
    <dgm:cxn modelId="{FAB467C5-D423-424B-978D-2AB793E02B21}" type="presOf" srcId="{3E2DAE8C-5303-49E9-B4AD-E9D1E12E8807}" destId="{B2AB1C1C-1CD3-4049-9097-A7D85BEA5176}" srcOrd="0" destOrd="0" presId="urn:microsoft.com/office/officeart/2008/layout/VerticalCurvedList"/>
    <dgm:cxn modelId="{0B9E515D-0AA4-4727-B6F4-1A36CD53D283}" type="presOf" srcId="{451CEFA2-01E8-429A-BEEA-1A6CDC05E015}" destId="{CEA47F34-7B62-4D98-9165-28C475B6D920}" srcOrd="0" destOrd="0" presId="urn:microsoft.com/office/officeart/2008/layout/VerticalCurvedList"/>
    <dgm:cxn modelId="{92DA4A93-416D-4361-A8CE-A54D4CBC01E2}" srcId="{F0A6105A-F1B0-4C3C-AE9F-2A13293BA305}" destId="{E631F922-210E-4FA9-AFFD-A609C507C529}" srcOrd="1" destOrd="0" parTransId="{473E8766-6037-4CB0-9DF0-60C82DEBBBF8}" sibTransId="{9C51C1BD-8F87-4508-90D1-2E0A09C28D66}"/>
    <dgm:cxn modelId="{BC4C2EB5-2F8C-433C-9A94-A13CB1289C76}" srcId="{F0A6105A-F1B0-4C3C-AE9F-2A13293BA305}" destId="{451CEFA2-01E8-429A-BEEA-1A6CDC05E015}" srcOrd="3" destOrd="0" parTransId="{0A94C8B9-C402-40DF-998D-E77524EF4778}" sibTransId="{F05607EA-627B-480E-A54E-674BD561A68C}"/>
    <dgm:cxn modelId="{6ADB7FF0-647E-4160-85CE-656F5C1AE3E8}" type="presOf" srcId="{E631F922-210E-4FA9-AFFD-A609C507C529}" destId="{9D4B1867-2A00-4C4B-BEBD-650D98597AB2}" srcOrd="0" destOrd="0" presId="urn:microsoft.com/office/officeart/2008/layout/VerticalCurvedList"/>
    <dgm:cxn modelId="{C60AF8FB-A4C9-4488-AEA0-48B94EAB0D3D}" type="presOf" srcId="{F0A6105A-F1B0-4C3C-AE9F-2A13293BA305}" destId="{301B3B5A-25EC-4E09-A707-8B497CCB3F2F}" srcOrd="0" destOrd="0" presId="urn:microsoft.com/office/officeart/2008/layout/VerticalCurvedList"/>
    <dgm:cxn modelId="{464DCE53-DF66-4E84-849E-5695535A9A8D}" srcId="{F0A6105A-F1B0-4C3C-AE9F-2A13293BA305}" destId="{488A31BA-597E-4221-B457-F6C6F8C0B610}" srcOrd="4" destOrd="0" parTransId="{1C79D68A-5E80-43DB-8776-6392B9473293}" sibTransId="{0AE61956-3950-405B-BFC9-015820AB36E9}"/>
    <dgm:cxn modelId="{FD8F9FCA-DAA8-4457-9364-6E236A1838B0}" type="presOf" srcId="{D95942E2-A210-4C1A-AC12-22E9DD520B08}" destId="{307D87FB-AAF9-4CB1-900A-1817EAFB6F66}" srcOrd="0" destOrd="0" presId="urn:microsoft.com/office/officeart/2008/layout/VerticalCurvedList"/>
    <dgm:cxn modelId="{E57C68C2-04D4-4BF3-9F5B-2BEF495B8C66}" srcId="{F0A6105A-F1B0-4C3C-AE9F-2A13293BA305}" destId="{3E2DAE8C-5303-49E9-B4AD-E9D1E12E8807}" srcOrd="0" destOrd="0" parTransId="{9AB4CB86-838C-47C8-ACD9-E394B74BB2CB}" sibTransId="{826ABDA6-9CD7-41E8-A2A6-7D2590202E8E}"/>
    <dgm:cxn modelId="{B2EF5EDE-9F3D-4DFC-91BD-23A78470A799}" type="presOf" srcId="{488A31BA-597E-4221-B457-F6C6F8C0B610}" destId="{9F52B415-E864-4106-8290-47152A1120EF}" srcOrd="0" destOrd="0" presId="urn:microsoft.com/office/officeart/2008/layout/VerticalCurvedList"/>
    <dgm:cxn modelId="{1F29509B-1CE2-4CAE-95C5-68F2BED136C3}" srcId="{F0A6105A-F1B0-4C3C-AE9F-2A13293BA305}" destId="{D95942E2-A210-4C1A-AC12-22E9DD520B08}" srcOrd="2" destOrd="0" parTransId="{69CE9E56-5D87-4480-B4EF-88454C426ABE}" sibTransId="{C172A67B-C442-41A9-B21C-A6E2E60DB5CC}"/>
    <dgm:cxn modelId="{95071BB7-5F90-47C6-ABC1-79D0D19F3AF2}" type="presOf" srcId="{826ABDA6-9CD7-41E8-A2A6-7D2590202E8E}" destId="{2F0BB15A-93D2-4AE5-B61C-91532C044CAD}" srcOrd="0" destOrd="0" presId="urn:microsoft.com/office/officeart/2008/layout/VerticalCurvedList"/>
    <dgm:cxn modelId="{B60E069B-A814-4C4B-B194-EA82530E90C6}" type="presParOf" srcId="{301B3B5A-25EC-4E09-A707-8B497CCB3F2F}" destId="{AA599711-A777-4636-987D-542357F56143}" srcOrd="0" destOrd="0" presId="urn:microsoft.com/office/officeart/2008/layout/VerticalCurvedList"/>
    <dgm:cxn modelId="{47FCD3E1-D0B6-4AD3-BFC2-7939AF33E805}" type="presParOf" srcId="{AA599711-A777-4636-987D-542357F56143}" destId="{B8EF2C12-CB4E-4F18-AD45-37FF5159BF28}" srcOrd="0" destOrd="0" presId="urn:microsoft.com/office/officeart/2008/layout/VerticalCurvedList"/>
    <dgm:cxn modelId="{94063537-0B5E-4339-B8C2-DB8688BEAFE1}" type="presParOf" srcId="{B8EF2C12-CB4E-4F18-AD45-37FF5159BF28}" destId="{147B5646-B907-4C88-AFF7-B3A5A46CB735}" srcOrd="0" destOrd="0" presId="urn:microsoft.com/office/officeart/2008/layout/VerticalCurvedList"/>
    <dgm:cxn modelId="{A25D102E-83F0-468F-8B12-255B67967CB5}" type="presParOf" srcId="{B8EF2C12-CB4E-4F18-AD45-37FF5159BF28}" destId="{2F0BB15A-93D2-4AE5-B61C-91532C044CAD}" srcOrd="1" destOrd="0" presId="urn:microsoft.com/office/officeart/2008/layout/VerticalCurvedList"/>
    <dgm:cxn modelId="{D773B244-5B5A-4F94-82DB-9E8323FF19E8}" type="presParOf" srcId="{B8EF2C12-CB4E-4F18-AD45-37FF5159BF28}" destId="{9D512FB8-5432-4DF1-9704-2EE5884F8EF3}" srcOrd="2" destOrd="0" presId="urn:microsoft.com/office/officeart/2008/layout/VerticalCurvedList"/>
    <dgm:cxn modelId="{167D3CD1-B57C-415B-AFEA-9B731FE6296D}" type="presParOf" srcId="{B8EF2C12-CB4E-4F18-AD45-37FF5159BF28}" destId="{F869B249-90D2-432D-81E2-3ADA764DF892}" srcOrd="3" destOrd="0" presId="urn:microsoft.com/office/officeart/2008/layout/VerticalCurvedList"/>
    <dgm:cxn modelId="{92D4962D-8FEA-4CB0-97EB-D57D59E34504}" type="presParOf" srcId="{AA599711-A777-4636-987D-542357F56143}" destId="{B2AB1C1C-1CD3-4049-9097-A7D85BEA5176}" srcOrd="1" destOrd="0" presId="urn:microsoft.com/office/officeart/2008/layout/VerticalCurvedList"/>
    <dgm:cxn modelId="{216605E3-B4ED-4176-8749-C22DF3A27131}" type="presParOf" srcId="{AA599711-A777-4636-987D-542357F56143}" destId="{A8F7975E-D6C4-4CB0-8F38-DB7121492B1B}" srcOrd="2" destOrd="0" presId="urn:microsoft.com/office/officeart/2008/layout/VerticalCurvedList"/>
    <dgm:cxn modelId="{F1A91E19-AF2C-466E-A8BA-9206D9964C12}" type="presParOf" srcId="{A8F7975E-D6C4-4CB0-8F38-DB7121492B1B}" destId="{1939281C-AB37-40E6-9EFA-10B602774965}" srcOrd="0" destOrd="0" presId="urn:microsoft.com/office/officeart/2008/layout/VerticalCurvedList"/>
    <dgm:cxn modelId="{348F9A4C-A920-4A77-837F-689111D5C062}" type="presParOf" srcId="{AA599711-A777-4636-987D-542357F56143}" destId="{9D4B1867-2A00-4C4B-BEBD-650D98597AB2}" srcOrd="3" destOrd="0" presId="urn:microsoft.com/office/officeart/2008/layout/VerticalCurvedList"/>
    <dgm:cxn modelId="{45B0210E-7BD1-43F8-90A3-581160AF6387}" type="presParOf" srcId="{AA599711-A777-4636-987D-542357F56143}" destId="{05F55FD7-D891-4338-A7D7-20FFA03412E8}" srcOrd="4" destOrd="0" presId="urn:microsoft.com/office/officeart/2008/layout/VerticalCurvedList"/>
    <dgm:cxn modelId="{AE4A6A9E-4F97-4FA3-B29A-838D00D97331}" type="presParOf" srcId="{05F55FD7-D891-4338-A7D7-20FFA03412E8}" destId="{751E29D6-7DDF-4174-8AA1-23717B45CD81}" srcOrd="0" destOrd="0" presId="urn:microsoft.com/office/officeart/2008/layout/VerticalCurvedList"/>
    <dgm:cxn modelId="{073D414F-4020-4388-9A45-5F6AC35203F6}" type="presParOf" srcId="{AA599711-A777-4636-987D-542357F56143}" destId="{307D87FB-AAF9-4CB1-900A-1817EAFB6F66}" srcOrd="5" destOrd="0" presId="urn:microsoft.com/office/officeart/2008/layout/VerticalCurvedList"/>
    <dgm:cxn modelId="{13ACF284-FAC9-40EA-9CC7-A74976F0D682}" type="presParOf" srcId="{AA599711-A777-4636-987D-542357F56143}" destId="{4C5E109E-393B-4800-9AFA-307999F04B3B}" srcOrd="6" destOrd="0" presId="urn:microsoft.com/office/officeart/2008/layout/VerticalCurvedList"/>
    <dgm:cxn modelId="{08762AC0-5E6A-429D-A962-3E558F2A45AE}" type="presParOf" srcId="{4C5E109E-393B-4800-9AFA-307999F04B3B}" destId="{22CC25C7-2E61-44A5-AE99-9E4BEB363C68}" srcOrd="0" destOrd="0" presId="urn:microsoft.com/office/officeart/2008/layout/VerticalCurvedList"/>
    <dgm:cxn modelId="{76789864-68C9-4651-8E8C-9F41F97D9650}" type="presParOf" srcId="{AA599711-A777-4636-987D-542357F56143}" destId="{CEA47F34-7B62-4D98-9165-28C475B6D920}" srcOrd="7" destOrd="0" presId="urn:microsoft.com/office/officeart/2008/layout/VerticalCurvedList"/>
    <dgm:cxn modelId="{B41B05C8-D06D-48AF-A790-F78B2E540D57}" type="presParOf" srcId="{AA599711-A777-4636-987D-542357F56143}" destId="{28542EEA-0A30-4B1E-98CD-2B5AA68791E2}" srcOrd="8" destOrd="0" presId="urn:microsoft.com/office/officeart/2008/layout/VerticalCurvedList"/>
    <dgm:cxn modelId="{135504C6-D456-44BF-B9C6-4BFB6009FFE6}" type="presParOf" srcId="{28542EEA-0A30-4B1E-98CD-2B5AA68791E2}" destId="{CBDE1FF4-0BD6-4037-BD24-AE2CA7B59308}" srcOrd="0" destOrd="0" presId="urn:microsoft.com/office/officeart/2008/layout/VerticalCurvedList"/>
    <dgm:cxn modelId="{52ED1CE5-9264-43DE-A42A-622E078158FD}" type="presParOf" srcId="{AA599711-A777-4636-987D-542357F56143}" destId="{9F52B415-E864-4106-8290-47152A1120EF}" srcOrd="9" destOrd="0" presId="urn:microsoft.com/office/officeart/2008/layout/VerticalCurvedList"/>
    <dgm:cxn modelId="{9E74C988-EAF9-4C1B-89D0-70A0517AFBD1}" type="presParOf" srcId="{AA599711-A777-4636-987D-542357F56143}" destId="{0BC0E269-C9E7-4FC2-A520-719CF5684B70}" srcOrd="10" destOrd="0" presId="urn:microsoft.com/office/officeart/2008/layout/VerticalCurvedList"/>
    <dgm:cxn modelId="{83FA534D-4E22-47D2-ABC8-14DCB958BCB3}" type="presParOf" srcId="{0BC0E269-C9E7-4FC2-A520-719CF5684B70}" destId="{66EFB6FF-2FA7-43AE-B141-C299CA24F9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4AFBE-A4A3-4B94-8F97-6E8E2BCE0314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ACE9F2-C13B-4C6F-A004-FBD1CB404FBC}">
      <dgm:prSet phldrT="[Текст]"/>
      <dgm:spPr/>
      <dgm:t>
        <a:bodyPr/>
        <a:lstStyle/>
        <a:p>
          <a:r>
            <a:rPr lang="ru-RU" dirty="0" smtClean="0"/>
            <a:t>Формы контрактов ГЧП</a:t>
          </a:r>
          <a:endParaRPr lang="ru-RU" dirty="0"/>
        </a:p>
      </dgm:t>
    </dgm:pt>
    <dgm:pt modelId="{708629CF-3F3F-43E6-9CD6-CBBA2E916C61}" type="parTrans" cxnId="{58C2D911-A917-4279-A452-081543BDB2A4}">
      <dgm:prSet/>
      <dgm:spPr/>
      <dgm:t>
        <a:bodyPr/>
        <a:lstStyle/>
        <a:p>
          <a:endParaRPr lang="ru-RU"/>
        </a:p>
      </dgm:t>
    </dgm:pt>
    <dgm:pt modelId="{C9E6FCB5-EC2B-48EC-8244-9D1D5E2AB2EA}" type="sibTrans" cxnId="{58C2D911-A917-4279-A452-081543BDB2A4}">
      <dgm:prSet/>
      <dgm:spPr/>
      <dgm:t>
        <a:bodyPr/>
        <a:lstStyle/>
        <a:p>
          <a:endParaRPr lang="ru-RU"/>
        </a:p>
      </dgm:t>
    </dgm:pt>
    <dgm:pt modelId="{F8C48B17-6B29-4033-8D79-A4C556B70B47}">
      <dgm:prSet phldrT="[Текст]"/>
      <dgm:spPr/>
      <dgm:t>
        <a:bodyPr/>
        <a:lstStyle/>
        <a:p>
          <a:r>
            <a:rPr lang="ru-RU" smtClean="0"/>
            <a:t>акционерное соглашение</a:t>
          </a:r>
          <a:endParaRPr lang="ru-RU" dirty="0"/>
        </a:p>
      </dgm:t>
    </dgm:pt>
    <dgm:pt modelId="{AE7904F7-2195-4F67-AE8E-6AB4A3767232}" type="parTrans" cxnId="{95F7C56E-F675-4B01-BF3B-C27B6E6D6CA9}">
      <dgm:prSet/>
      <dgm:spPr/>
      <dgm:t>
        <a:bodyPr/>
        <a:lstStyle/>
        <a:p>
          <a:endParaRPr lang="ru-RU"/>
        </a:p>
      </dgm:t>
    </dgm:pt>
    <dgm:pt modelId="{11C4E33B-CE69-44A4-8A24-9011E5045B78}" type="sibTrans" cxnId="{95F7C56E-F675-4B01-BF3B-C27B6E6D6CA9}">
      <dgm:prSet/>
      <dgm:spPr/>
      <dgm:t>
        <a:bodyPr/>
        <a:lstStyle/>
        <a:p>
          <a:endParaRPr lang="ru-RU"/>
        </a:p>
      </dgm:t>
    </dgm:pt>
    <dgm:pt modelId="{3C821B63-7947-4562-9AD9-D3372F67C975}">
      <dgm:prSet phldrT="[Текст]"/>
      <dgm:spPr/>
      <dgm:t>
        <a:bodyPr/>
        <a:lstStyle/>
        <a:p>
          <a:r>
            <a:rPr lang="ru-RU" smtClean="0"/>
            <a:t>концессионное соглашение</a:t>
          </a:r>
          <a:endParaRPr lang="ru-RU" dirty="0"/>
        </a:p>
      </dgm:t>
    </dgm:pt>
    <dgm:pt modelId="{511E679D-221D-4278-9870-031DCC78A16C}" type="parTrans" cxnId="{1FA206CC-542C-4E29-9880-64742290B4FD}">
      <dgm:prSet/>
      <dgm:spPr/>
      <dgm:t>
        <a:bodyPr/>
        <a:lstStyle/>
        <a:p>
          <a:endParaRPr lang="ru-RU"/>
        </a:p>
      </dgm:t>
    </dgm:pt>
    <dgm:pt modelId="{07BB486D-B2B3-43E2-ACC3-34C92FF12A19}" type="sibTrans" cxnId="{1FA206CC-542C-4E29-9880-64742290B4FD}">
      <dgm:prSet/>
      <dgm:spPr/>
      <dgm:t>
        <a:bodyPr/>
        <a:lstStyle/>
        <a:p>
          <a:endParaRPr lang="ru-RU"/>
        </a:p>
      </dgm:t>
    </dgm:pt>
    <dgm:pt modelId="{2D981E66-8D3D-49E2-98BB-5E727FD09856}">
      <dgm:prSet phldrT="[Текст]"/>
      <dgm:spPr/>
      <dgm:t>
        <a:bodyPr/>
        <a:lstStyle/>
        <a:p>
          <a:r>
            <a:rPr lang="ru-RU" smtClean="0"/>
            <a:t>аренда публичной собственности частным участником и инвестиционный договор по ее улучшению</a:t>
          </a:r>
          <a:endParaRPr lang="ru-RU" dirty="0"/>
        </a:p>
      </dgm:t>
    </dgm:pt>
    <dgm:pt modelId="{EFB3F045-D442-4190-9FD8-934EDC502AC2}" type="parTrans" cxnId="{B271478A-87D0-4FC6-9F4A-5775DB684BFA}">
      <dgm:prSet/>
      <dgm:spPr/>
      <dgm:t>
        <a:bodyPr/>
        <a:lstStyle/>
        <a:p>
          <a:endParaRPr lang="ru-RU"/>
        </a:p>
      </dgm:t>
    </dgm:pt>
    <dgm:pt modelId="{777F636F-3405-4A09-BF85-64E2E96C42CF}" type="sibTrans" cxnId="{B271478A-87D0-4FC6-9F4A-5775DB684BFA}">
      <dgm:prSet/>
      <dgm:spPr/>
      <dgm:t>
        <a:bodyPr/>
        <a:lstStyle/>
        <a:p>
          <a:endParaRPr lang="ru-RU"/>
        </a:p>
      </dgm:t>
    </dgm:pt>
    <dgm:pt modelId="{F5572D58-380A-4511-A594-58FCE84F011E}">
      <dgm:prSet phldrT="[Текст]"/>
      <dgm:spPr/>
      <dgm:t>
        <a:bodyPr/>
        <a:lstStyle/>
        <a:p>
          <a:r>
            <a:rPr lang="ru-RU" smtClean="0"/>
            <a:t>договор услуг</a:t>
          </a:r>
          <a:endParaRPr lang="ru-RU" dirty="0"/>
        </a:p>
      </dgm:t>
    </dgm:pt>
    <dgm:pt modelId="{C2EF190C-38B9-45C2-BED6-028EC0A13427}" type="parTrans" cxnId="{4CB66499-16AE-4DB5-9415-35DF37373726}">
      <dgm:prSet/>
      <dgm:spPr/>
      <dgm:t>
        <a:bodyPr/>
        <a:lstStyle/>
        <a:p>
          <a:endParaRPr lang="ru-RU"/>
        </a:p>
      </dgm:t>
    </dgm:pt>
    <dgm:pt modelId="{D7E120AC-AA4A-4BE2-BF73-9CD85C6C30EA}" type="sibTrans" cxnId="{4CB66499-16AE-4DB5-9415-35DF37373726}">
      <dgm:prSet/>
      <dgm:spPr/>
      <dgm:t>
        <a:bodyPr/>
        <a:lstStyle/>
        <a:p>
          <a:endParaRPr lang="ru-RU"/>
        </a:p>
      </dgm:t>
    </dgm:pt>
    <dgm:pt modelId="{F7FABAF6-9A34-4F97-ACFA-0AB264CA8132}">
      <dgm:prSet phldrT="[Текст]"/>
      <dgm:spPr/>
      <dgm:t>
        <a:bodyPr/>
        <a:lstStyle/>
        <a:p>
          <a:r>
            <a:rPr lang="ru-RU" smtClean="0"/>
            <a:t>инвестиционный договор по созданию объекта частным участником и его аренда публичным участником с переходом прав собственности</a:t>
          </a:r>
          <a:endParaRPr lang="ru-RU" dirty="0"/>
        </a:p>
      </dgm:t>
    </dgm:pt>
    <dgm:pt modelId="{92841296-5107-4B7B-B366-6C4913D86793}" type="parTrans" cxnId="{AADAE7CB-7186-496C-A7E3-022C6D23AFB1}">
      <dgm:prSet/>
      <dgm:spPr/>
      <dgm:t>
        <a:bodyPr/>
        <a:lstStyle/>
        <a:p>
          <a:endParaRPr lang="ru-RU"/>
        </a:p>
      </dgm:t>
    </dgm:pt>
    <dgm:pt modelId="{AB275436-69F8-46F4-8BC7-D38F7A3D9AA1}" type="sibTrans" cxnId="{AADAE7CB-7186-496C-A7E3-022C6D23AFB1}">
      <dgm:prSet/>
      <dgm:spPr/>
      <dgm:t>
        <a:bodyPr/>
        <a:lstStyle/>
        <a:p>
          <a:endParaRPr lang="ru-RU"/>
        </a:p>
      </dgm:t>
    </dgm:pt>
    <dgm:pt modelId="{C6006425-F497-4C15-9518-58C357E88229}">
      <dgm:prSet phldrT="[Текст]"/>
      <dgm:spPr/>
      <dgm:t>
        <a:bodyPr/>
        <a:lstStyle/>
        <a:p>
          <a:r>
            <a:rPr lang="ru-RU" smtClean="0"/>
            <a:t>договор подряда под ключ в рассрочку</a:t>
          </a:r>
          <a:endParaRPr lang="ru-RU" dirty="0"/>
        </a:p>
      </dgm:t>
    </dgm:pt>
    <dgm:pt modelId="{5A70964B-8DAC-41B3-A51B-482F19C3A7EA}" type="parTrans" cxnId="{2F14CFB2-3A95-49AD-9ECF-91558D94F7B4}">
      <dgm:prSet/>
      <dgm:spPr/>
      <dgm:t>
        <a:bodyPr/>
        <a:lstStyle/>
        <a:p>
          <a:endParaRPr lang="ru-RU"/>
        </a:p>
      </dgm:t>
    </dgm:pt>
    <dgm:pt modelId="{B6504FD6-90E0-4B49-857F-26663DD542C8}" type="sibTrans" cxnId="{2F14CFB2-3A95-49AD-9ECF-91558D94F7B4}">
      <dgm:prSet/>
      <dgm:spPr/>
      <dgm:t>
        <a:bodyPr/>
        <a:lstStyle/>
        <a:p>
          <a:endParaRPr lang="ru-RU"/>
        </a:p>
      </dgm:t>
    </dgm:pt>
    <dgm:pt modelId="{0A6CDA63-7323-481C-8BF8-F50D6A102E65}" type="pres">
      <dgm:prSet presAssocID="{0FF4AFBE-A4A3-4B94-8F97-6E8E2BCE03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58F8F3-37BD-4018-9310-4979A5562268}" type="pres">
      <dgm:prSet presAssocID="{06ACE9F2-C13B-4C6F-A004-FBD1CB404FBC}" presName="roof" presStyleLbl="dkBgShp" presStyleIdx="0" presStyleCnt="2"/>
      <dgm:spPr/>
      <dgm:t>
        <a:bodyPr/>
        <a:lstStyle/>
        <a:p>
          <a:endParaRPr lang="ru-RU"/>
        </a:p>
      </dgm:t>
    </dgm:pt>
    <dgm:pt modelId="{3287C39F-FB3F-44EE-9257-AC1E34249C37}" type="pres">
      <dgm:prSet presAssocID="{06ACE9F2-C13B-4C6F-A004-FBD1CB404FBC}" presName="pillars" presStyleCnt="0"/>
      <dgm:spPr/>
      <dgm:t>
        <a:bodyPr/>
        <a:lstStyle/>
        <a:p>
          <a:endParaRPr lang="ru-RU"/>
        </a:p>
      </dgm:t>
    </dgm:pt>
    <dgm:pt modelId="{A23601D1-45F9-44F1-9DA9-AD29FE796EA3}" type="pres">
      <dgm:prSet presAssocID="{06ACE9F2-C13B-4C6F-A004-FBD1CB404FBC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CA482-AC21-4AC0-A3BA-AE24F465068E}" type="pres">
      <dgm:prSet presAssocID="{3C821B63-7947-4562-9AD9-D3372F67C975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E38B1-CBBB-47BE-8E7E-1744A6ED8D11}" type="pres">
      <dgm:prSet presAssocID="{2D981E66-8D3D-49E2-98BB-5E727FD09856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480E-C107-4B84-A2BA-F6A82E39EB16}" type="pres">
      <dgm:prSet presAssocID="{F5572D58-380A-4511-A594-58FCE84F011E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33B0-D6F3-45CA-A91B-21F159E1C243}" type="pres">
      <dgm:prSet presAssocID="{F7FABAF6-9A34-4F97-ACFA-0AB264CA8132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F7861-03F3-48D8-9DB1-FFFA2C980088}" type="pres">
      <dgm:prSet presAssocID="{C6006425-F497-4C15-9518-58C357E88229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849A7-0F33-46C1-8A14-7BA89C78BA0A}" type="pres">
      <dgm:prSet presAssocID="{06ACE9F2-C13B-4C6F-A004-FBD1CB404FBC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44FBD438-3D48-4D3E-BEDE-C7B41A61E3E7}" type="presOf" srcId="{F8C48B17-6B29-4033-8D79-A4C556B70B47}" destId="{A23601D1-45F9-44F1-9DA9-AD29FE796EA3}" srcOrd="0" destOrd="0" presId="urn:microsoft.com/office/officeart/2005/8/layout/hList3"/>
    <dgm:cxn modelId="{B271478A-87D0-4FC6-9F4A-5775DB684BFA}" srcId="{06ACE9F2-C13B-4C6F-A004-FBD1CB404FBC}" destId="{2D981E66-8D3D-49E2-98BB-5E727FD09856}" srcOrd="2" destOrd="0" parTransId="{EFB3F045-D442-4190-9FD8-934EDC502AC2}" sibTransId="{777F636F-3405-4A09-BF85-64E2E96C42CF}"/>
    <dgm:cxn modelId="{BA5900F4-DB2D-440A-993B-4108C138E738}" type="presOf" srcId="{0FF4AFBE-A4A3-4B94-8F97-6E8E2BCE0314}" destId="{0A6CDA63-7323-481C-8BF8-F50D6A102E65}" srcOrd="0" destOrd="0" presId="urn:microsoft.com/office/officeart/2005/8/layout/hList3"/>
    <dgm:cxn modelId="{66D49066-E0F1-418A-9B5F-42C2021FC647}" type="presOf" srcId="{2D981E66-8D3D-49E2-98BB-5E727FD09856}" destId="{765E38B1-CBBB-47BE-8E7E-1744A6ED8D11}" srcOrd="0" destOrd="0" presId="urn:microsoft.com/office/officeart/2005/8/layout/hList3"/>
    <dgm:cxn modelId="{BB5DE3E4-1D64-4848-918B-4C826B1B0E3F}" type="presOf" srcId="{06ACE9F2-C13B-4C6F-A004-FBD1CB404FBC}" destId="{9458F8F3-37BD-4018-9310-4979A5562268}" srcOrd="0" destOrd="0" presId="urn:microsoft.com/office/officeart/2005/8/layout/hList3"/>
    <dgm:cxn modelId="{2F14CFB2-3A95-49AD-9ECF-91558D94F7B4}" srcId="{06ACE9F2-C13B-4C6F-A004-FBD1CB404FBC}" destId="{C6006425-F497-4C15-9518-58C357E88229}" srcOrd="5" destOrd="0" parTransId="{5A70964B-8DAC-41B3-A51B-482F19C3A7EA}" sibTransId="{B6504FD6-90E0-4B49-857F-26663DD542C8}"/>
    <dgm:cxn modelId="{8AF7AC8F-C418-4CAF-A703-A92448D29DB6}" type="presOf" srcId="{3C821B63-7947-4562-9AD9-D3372F67C975}" destId="{AC0CA482-AC21-4AC0-A3BA-AE24F465068E}" srcOrd="0" destOrd="0" presId="urn:microsoft.com/office/officeart/2005/8/layout/hList3"/>
    <dgm:cxn modelId="{AADAE7CB-7186-496C-A7E3-022C6D23AFB1}" srcId="{06ACE9F2-C13B-4C6F-A004-FBD1CB404FBC}" destId="{F7FABAF6-9A34-4F97-ACFA-0AB264CA8132}" srcOrd="4" destOrd="0" parTransId="{92841296-5107-4B7B-B366-6C4913D86793}" sibTransId="{AB275436-69F8-46F4-8BC7-D38F7A3D9AA1}"/>
    <dgm:cxn modelId="{95F7C56E-F675-4B01-BF3B-C27B6E6D6CA9}" srcId="{06ACE9F2-C13B-4C6F-A004-FBD1CB404FBC}" destId="{F8C48B17-6B29-4033-8D79-A4C556B70B47}" srcOrd="0" destOrd="0" parTransId="{AE7904F7-2195-4F67-AE8E-6AB4A3767232}" sibTransId="{11C4E33B-CE69-44A4-8A24-9011E5045B78}"/>
    <dgm:cxn modelId="{4CB66499-16AE-4DB5-9415-35DF37373726}" srcId="{06ACE9F2-C13B-4C6F-A004-FBD1CB404FBC}" destId="{F5572D58-380A-4511-A594-58FCE84F011E}" srcOrd="3" destOrd="0" parTransId="{C2EF190C-38B9-45C2-BED6-028EC0A13427}" sibTransId="{D7E120AC-AA4A-4BE2-BF73-9CD85C6C30EA}"/>
    <dgm:cxn modelId="{1FA206CC-542C-4E29-9880-64742290B4FD}" srcId="{06ACE9F2-C13B-4C6F-A004-FBD1CB404FBC}" destId="{3C821B63-7947-4562-9AD9-D3372F67C975}" srcOrd="1" destOrd="0" parTransId="{511E679D-221D-4278-9870-031DCC78A16C}" sibTransId="{07BB486D-B2B3-43E2-ACC3-34C92FF12A19}"/>
    <dgm:cxn modelId="{4DFC9B54-D8F0-4ED3-AF53-FF4D1CED95A6}" type="presOf" srcId="{C6006425-F497-4C15-9518-58C357E88229}" destId="{060F7861-03F3-48D8-9DB1-FFFA2C980088}" srcOrd="0" destOrd="0" presId="urn:microsoft.com/office/officeart/2005/8/layout/hList3"/>
    <dgm:cxn modelId="{E9A68BE1-5713-4B52-8855-8ED11EE1CDB5}" type="presOf" srcId="{F5572D58-380A-4511-A594-58FCE84F011E}" destId="{FE42480E-C107-4B84-A2BA-F6A82E39EB16}" srcOrd="0" destOrd="0" presId="urn:microsoft.com/office/officeart/2005/8/layout/hList3"/>
    <dgm:cxn modelId="{04233323-A686-4701-B609-628E8B9C38B6}" type="presOf" srcId="{F7FABAF6-9A34-4F97-ACFA-0AB264CA8132}" destId="{85B933B0-D6F3-45CA-A91B-21F159E1C243}" srcOrd="0" destOrd="0" presId="urn:microsoft.com/office/officeart/2005/8/layout/hList3"/>
    <dgm:cxn modelId="{58C2D911-A917-4279-A452-081543BDB2A4}" srcId="{0FF4AFBE-A4A3-4B94-8F97-6E8E2BCE0314}" destId="{06ACE9F2-C13B-4C6F-A004-FBD1CB404FBC}" srcOrd="0" destOrd="0" parTransId="{708629CF-3F3F-43E6-9CD6-CBBA2E916C61}" sibTransId="{C9E6FCB5-EC2B-48EC-8244-9D1D5E2AB2EA}"/>
    <dgm:cxn modelId="{1740FD6A-8F22-4ECB-8DE2-245622005E09}" type="presParOf" srcId="{0A6CDA63-7323-481C-8BF8-F50D6A102E65}" destId="{9458F8F3-37BD-4018-9310-4979A5562268}" srcOrd="0" destOrd="0" presId="urn:microsoft.com/office/officeart/2005/8/layout/hList3"/>
    <dgm:cxn modelId="{B97F4DA9-C5A9-4EF9-9742-AFCEB1E2C67F}" type="presParOf" srcId="{0A6CDA63-7323-481C-8BF8-F50D6A102E65}" destId="{3287C39F-FB3F-44EE-9257-AC1E34249C37}" srcOrd="1" destOrd="0" presId="urn:microsoft.com/office/officeart/2005/8/layout/hList3"/>
    <dgm:cxn modelId="{CAA3C690-9DCE-4012-93E3-067A394CF47A}" type="presParOf" srcId="{3287C39F-FB3F-44EE-9257-AC1E34249C37}" destId="{A23601D1-45F9-44F1-9DA9-AD29FE796EA3}" srcOrd="0" destOrd="0" presId="urn:microsoft.com/office/officeart/2005/8/layout/hList3"/>
    <dgm:cxn modelId="{AA856B77-FDA8-41E6-A422-409B41CADC5E}" type="presParOf" srcId="{3287C39F-FB3F-44EE-9257-AC1E34249C37}" destId="{AC0CA482-AC21-4AC0-A3BA-AE24F465068E}" srcOrd="1" destOrd="0" presId="urn:microsoft.com/office/officeart/2005/8/layout/hList3"/>
    <dgm:cxn modelId="{9AEE7AC0-60CB-45EC-8765-6CDC066E0577}" type="presParOf" srcId="{3287C39F-FB3F-44EE-9257-AC1E34249C37}" destId="{765E38B1-CBBB-47BE-8E7E-1744A6ED8D11}" srcOrd="2" destOrd="0" presId="urn:microsoft.com/office/officeart/2005/8/layout/hList3"/>
    <dgm:cxn modelId="{D8734082-4D7D-490E-88FF-5334D1D81F54}" type="presParOf" srcId="{3287C39F-FB3F-44EE-9257-AC1E34249C37}" destId="{FE42480E-C107-4B84-A2BA-F6A82E39EB16}" srcOrd="3" destOrd="0" presId="urn:microsoft.com/office/officeart/2005/8/layout/hList3"/>
    <dgm:cxn modelId="{21A0EB95-E32F-4B03-9B4E-6521E7057276}" type="presParOf" srcId="{3287C39F-FB3F-44EE-9257-AC1E34249C37}" destId="{85B933B0-D6F3-45CA-A91B-21F159E1C243}" srcOrd="4" destOrd="0" presId="urn:microsoft.com/office/officeart/2005/8/layout/hList3"/>
    <dgm:cxn modelId="{D77CBB34-E1B5-4CA0-B640-32028E76769E}" type="presParOf" srcId="{3287C39F-FB3F-44EE-9257-AC1E34249C37}" destId="{060F7861-03F3-48D8-9DB1-FFFA2C980088}" srcOrd="5" destOrd="0" presId="urn:microsoft.com/office/officeart/2005/8/layout/hList3"/>
    <dgm:cxn modelId="{11396EFA-0669-4081-9C9B-2667379154F2}" type="presParOf" srcId="{0A6CDA63-7323-481C-8BF8-F50D6A102E65}" destId="{26B849A7-0F33-46C1-8A14-7BA89C78BA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49AA6-F135-4FB1-8353-6F9C96839D59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38E54A-6E49-4CD7-93F0-AD590435D162}">
      <dgm:prSet phldrT="[Текст]" custT="1"/>
      <dgm:spPr/>
      <dgm:t>
        <a:bodyPr/>
        <a:lstStyle/>
        <a:p>
          <a:r>
            <a:rPr lang="ru-RU" sz="6000" dirty="0" smtClean="0"/>
            <a:t>Основные модели ГЧП</a:t>
          </a:r>
          <a:endParaRPr lang="ru-RU" sz="6000" dirty="0"/>
        </a:p>
      </dgm:t>
    </dgm:pt>
    <dgm:pt modelId="{D2FB9335-96E0-49D2-82CB-7DA742007F4D}" type="parTrans" cxnId="{6C1CDDAD-1D8B-4328-8514-9AD72DD3B540}">
      <dgm:prSet/>
      <dgm:spPr/>
      <dgm:t>
        <a:bodyPr/>
        <a:lstStyle/>
        <a:p>
          <a:endParaRPr lang="ru-RU"/>
        </a:p>
      </dgm:t>
    </dgm:pt>
    <dgm:pt modelId="{1928EA4D-543B-413F-B96D-03E32DA7623F}" type="sibTrans" cxnId="{6C1CDDAD-1D8B-4328-8514-9AD72DD3B540}">
      <dgm:prSet/>
      <dgm:spPr/>
      <dgm:t>
        <a:bodyPr/>
        <a:lstStyle/>
        <a:p>
          <a:endParaRPr lang="ru-RU"/>
        </a:p>
      </dgm:t>
    </dgm:pt>
    <dgm:pt modelId="{1CFC57C1-B498-4EDC-8D62-C03352C52B8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институциональная модель </a:t>
          </a:r>
          <a:endParaRPr lang="ru-RU" sz="1800" dirty="0">
            <a:solidFill>
              <a:schemeClr val="tx1"/>
            </a:solidFill>
          </a:endParaRPr>
        </a:p>
      </dgm:t>
    </dgm:pt>
    <dgm:pt modelId="{7E0DA635-30F0-4306-AFD7-8B7D271040F9}" type="parTrans" cxnId="{38EAAC44-96AC-4954-82CD-D24AA93AA14B}">
      <dgm:prSet/>
      <dgm:spPr/>
      <dgm:t>
        <a:bodyPr/>
        <a:lstStyle/>
        <a:p>
          <a:endParaRPr lang="ru-RU"/>
        </a:p>
      </dgm:t>
    </dgm:pt>
    <dgm:pt modelId="{4041F5F3-1F3B-4429-965B-8D96A4F886BB}" type="sibTrans" cxnId="{38EAAC44-96AC-4954-82CD-D24AA93AA14B}">
      <dgm:prSet/>
      <dgm:spPr/>
      <dgm:t>
        <a:bodyPr/>
        <a:lstStyle/>
        <a:p>
          <a:endParaRPr lang="ru-RU"/>
        </a:p>
      </dgm:t>
    </dgm:pt>
    <dgm:pt modelId="{4DBFDAA9-D93E-4C2A-9627-D2CD4B16A25F}">
      <dgm:prSet phldrT="[Текст]"/>
      <dgm:spPr/>
      <dgm:t>
        <a:bodyPr/>
        <a:lstStyle/>
        <a:p>
          <a:r>
            <a:rPr lang="ru-RU" dirty="0" smtClean="0"/>
            <a:t>Контрактная модель</a:t>
          </a:r>
          <a:endParaRPr lang="ru-RU" dirty="0"/>
        </a:p>
      </dgm:t>
    </dgm:pt>
    <dgm:pt modelId="{D4AC53D9-859B-4F64-B7D8-7CF5763883AA}" type="parTrans" cxnId="{F4EBCE52-C462-4F3E-9974-C37B452AE457}">
      <dgm:prSet/>
      <dgm:spPr/>
      <dgm:t>
        <a:bodyPr/>
        <a:lstStyle/>
        <a:p>
          <a:endParaRPr lang="ru-RU"/>
        </a:p>
      </dgm:t>
    </dgm:pt>
    <dgm:pt modelId="{F6B2C396-7A4F-4EED-B839-95182C4BC7A4}" type="sibTrans" cxnId="{F4EBCE52-C462-4F3E-9974-C37B452AE457}">
      <dgm:prSet/>
      <dgm:spPr/>
      <dgm:t>
        <a:bodyPr/>
        <a:lstStyle/>
        <a:p>
          <a:endParaRPr lang="ru-RU"/>
        </a:p>
      </dgm:t>
    </dgm:pt>
    <dgm:pt modelId="{55A8089F-43C6-46FC-AEC1-B98E93DD3D66}" type="pres">
      <dgm:prSet presAssocID="{0A149AA6-F135-4FB1-8353-6F9C96839D5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1E253F2-3041-4298-9075-2A1FFCF8F04E}" type="pres">
      <dgm:prSet presAssocID="{A238E54A-6E49-4CD7-93F0-AD590435D162}" presName="Parent" presStyleLbl="node0" presStyleIdx="0" presStyleCnt="1" custScaleX="133267" custLinFactNeighborX="12121" custLinFactNeighborY="-3887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1CE30A50-43CF-4329-A477-BDF11CDBCFD4}" type="pres">
      <dgm:prSet presAssocID="{A238E54A-6E49-4CD7-93F0-AD590435D162}" presName="Accent1" presStyleLbl="node1" presStyleIdx="0" presStyleCnt="13"/>
      <dgm:spPr/>
    </dgm:pt>
    <dgm:pt modelId="{4BDAC8EA-1794-4506-9AA4-12CA6B78FC08}" type="pres">
      <dgm:prSet presAssocID="{A238E54A-6E49-4CD7-93F0-AD590435D162}" presName="Accent2" presStyleLbl="node1" presStyleIdx="1" presStyleCnt="13"/>
      <dgm:spPr/>
    </dgm:pt>
    <dgm:pt modelId="{D6E45137-1F06-4FF7-B7D0-77B03D714052}" type="pres">
      <dgm:prSet presAssocID="{A238E54A-6E49-4CD7-93F0-AD590435D162}" presName="Accent3" presStyleLbl="node1" presStyleIdx="2" presStyleCnt="13" custLinFactX="-61885" custLinFactY="100000" custLinFactNeighborX="-100000" custLinFactNeighborY="164177"/>
      <dgm:spPr/>
    </dgm:pt>
    <dgm:pt modelId="{4290F921-FCAE-40DC-94BE-1DACB183273D}" type="pres">
      <dgm:prSet presAssocID="{A238E54A-6E49-4CD7-93F0-AD590435D162}" presName="Accent4" presStyleLbl="node1" presStyleIdx="3" presStyleCnt="13"/>
      <dgm:spPr/>
    </dgm:pt>
    <dgm:pt modelId="{77664DCB-9B14-4606-BBB0-224235A5983F}" type="pres">
      <dgm:prSet presAssocID="{A238E54A-6E49-4CD7-93F0-AD590435D162}" presName="Accent5" presStyleLbl="node1" presStyleIdx="4" presStyleCnt="13"/>
      <dgm:spPr/>
    </dgm:pt>
    <dgm:pt modelId="{FB8E6DF7-362A-4583-A8C0-0348D8E9D03C}" type="pres">
      <dgm:prSet presAssocID="{A238E54A-6E49-4CD7-93F0-AD590435D162}" presName="Accent6" presStyleLbl="node1" presStyleIdx="5" presStyleCnt="13"/>
      <dgm:spPr/>
    </dgm:pt>
    <dgm:pt modelId="{E0B8D8A5-C9DD-4D02-BEEB-48D8641DDA9F}" type="pres">
      <dgm:prSet presAssocID="{1CFC57C1-B498-4EDC-8D62-C03352C52B87}" presName="Child1" presStyleLbl="node1" presStyleIdx="6" presStyleCnt="13" custScaleX="142801" custScaleY="13782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130C90-534D-4096-A7B5-E5F7ECE857B6}" type="pres">
      <dgm:prSet presAssocID="{1CFC57C1-B498-4EDC-8D62-C03352C52B87}" presName="Accent7" presStyleCnt="0"/>
      <dgm:spPr/>
    </dgm:pt>
    <dgm:pt modelId="{56109E0F-0192-4290-A7E8-4DA77938DF48}" type="pres">
      <dgm:prSet presAssocID="{1CFC57C1-B498-4EDC-8D62-C03352C52B87}" presName="AccentHold1" presStyleLbl="node1" presStyleIdx="7" presStyleCnt="13" custLinFactX="100000" custLinFactNeighborX="177032" custLinFactNeighborY="-52565"/>
      <dgm:spPr/>
    </dgm:pt>
    <dgm:pt modelId="{D9931504-D8F2-447C-BCE5-379B8E1863FA}" type="pres">
      <dgm:prSet presAssocID="{1CFC57C1-B498-4EDC-8D62-C03352C52B87}" presName="Accent8" presStyleCnt="0"/>
      <dgm:spPr/>
    </dgm:pt>
    <dgm:pt modelId="{C7C7969E-0194-46E2-9205-7BA78AAA98B5}" type="pres">
      <dgm:prSet presAssocID="{1CFC57C1-B498-4EDC-8D62-C03352C52B87}" presName="AccentHold2" presStyleLbl="node1" presStyleIdx="8" presStyleCnt="13"/>
      <dgm:spPr/>
    </dgm:pt>
    <dgm:pt modelId="{9C9D10EC-63E8-442E-AC7F-E52640FAEBF2}" type="pres">
      <dgm:prSet presAssocID="{4DBFDAA9-D93E-4C2A-9627-D2CD4B16A25F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F0DB221-F729-4FAD-A812-C3CFE7822B7F}" type="pres">
      <dgm:prSet presAssocID="{4DBFDAA9-D93E-4C2A-9627-D2CD4B16A25F}" presName="Accent9" presStyleCnt="0"/>
      <dgm:spPr/>
    </dgm:pt>
    <dgm:pt modelId="{2FDD2440-062A-4987-80E0-B7067364E2BB}" type="pres">
      <dgm:prSet presAssocID="{4DBFDAA9-D93E-4C2A-9627-D2CD4B16A25F}" presName="AccentHold1" presStyleLbl="node1" presStyleIdx="10" presStyleCnt="13" custLinFactNeighborX="12875" custLinFactNeighborY="83927"/>
      <dgm:spPr/>
    </dgm:pt>
    <dgm:pt modelId="{FEC5B89C-980E-4AE7-AD06-0792D1F45221}" type="pres">
      <dgm:prSet presAssocID="{4DBFDAA9-D93E-4C2A-9627-D2CD4B16A25F}" presName="Accent10" presStyleCnt="0"/>
      <dgm:spPr/>
    </dgm:pt>
    <dgm:pt modelId="{06D7FA73-7C87-4D0F-9ADD-61F6CCBBBE52}" type="pres">
      <dgm:prSet presAssocID="{4DBFDAA9-D93E-4C2A-9627-D2CD4B16A25F}" presName="AccentHold2" presStyleLbl="node1" presStyleIdx="11" presStyleCnt="13"/>
      <dgm:spPr/>
    </dgm:pt>
    <dgm:pt modelId="{B187EF6C-BB0F-476E-AC57-BB57C6F6934A}" type="pres">
      <dgm:prSet presAssocID="{4DBFDAA9-D93E-4C2A-9627-D2CD4B16A25F}" presName="Accent11" presStyleCnt="0"/>
      <dgm:spPr/>
    </dgm:pt>
    <dgm:pt modelId="{A7898953-AE20-488C-931F-F318C22FA012}" type="pres">
      <dgm:prSet presAssocID="{4DBFDAA9-D93E-4C2A-9627-D2CD4B16A25F}" presName="AccentHold3" presStyleLbl="node1" presStyleIdx="12" presStyleCnt="13"/>
      <dgm:spPr/>
    </dgm:pt>
  </dgm:ptLst>
  <dgm:cxnLst>
    <dgm:cxn modelId="{6C4F23ED-1066-4920-9253-223CA5E056D9}" type="presOf" srcId="{A238E54A-6E49-4CD7-93F0-AD590435D162}" destId="{D1E253F2-3041-4298-9075-2A1FFCF8F04E}" srcOrd="0" destOrd="0" presId="urn:microsoft.com/office/officeart/2009/3/layout/CircleRelationship"/>
    <dgm:cxn modelId="{6C1CDDAD-1D8B-4328-8514-9AD72DD3B540}" srcId="{0A149AA6-F135-4FB1-8353-6F9C96839D59}" destId="{A238E54A-6E49-4CD7-93F0-AD590435D162}" srcOrd="0" destOrd="0" parTransId="{D2FB9335-96E0-49D2-82CB-7DA742007F4D}" sibTransId="{1928EA4D-543B-413F-B96D-03E32DA7623F}"/>
    <dgm:cxn modelId="{B9A61F5E-A402-4D0F-8BD3-209691CF9D7C}" type="presOf" srcId="{4DBFDAA9-D93E-4C2A-9627-D2CD4B16A25F}" destId="{9C9D10EC-63E8-442E-AC7F-E52640FAEBF2}" srcOrd="0" destOrd="0" presId="urn:microsoft.com/office/officeart/2009/3/layout/CircleRelationship"/>
    <dgm:cxn modelId="{F4EBCE52-C462-4F3E-9974-C37B452AE457}" srcId="{A238E54A-6E49-4CD7-93F0-AD590435D162}" destId="{4DBFDAA9-D93E-4C2A-9627-D2CD4B16A25F}" srcOrd="1" destOrd="0" parTransId="{D4AC53D9-859B-4F64-B7D8-7CF5763883AA}" sibTransId="{F6B2C396-7A4F-4EED-B839-95182C4BC7A4}"/>
    <dgm:cxn modelId="{B497B1C0-B11E-416F-BE1E-BEA06991C4EF}" type="presOf" srcId="{0A149AA6-F135-4FB1-8353-6F9C96839D59}" destId="{55A8089F-43C6-46FC-AEC1-B98E93DD3D66}" srcOrd="0" destOrd="0" presId="urn:microsoft.com/office/officeart/2009/3/layout/CircleRelationship"/>
    <dgm:cxn modelId="{38EAAC44-96AC-4954-82CD-D24AA93AA14B}" srcId="{A238E54A-6E49-4CD7-93F0-AD590435D162}" destId="{1CFC57C1-B498-4EDC-8D62-C03352C52B87}" srcOrd="0" destOrd="0" parTransId="{7E0DA635-30F0-4306-AFD7-8B7D271040F9}" sibTransId="{4041F5F3-1F3B-4429-965B-8D96A4F886BB}"/>
    <dgm:cxn modelId="{97AC3644-F0E9-4155-99AD-33205F562CAB}" type="presOf" srcId="{1CFC57C1-B498-4EDC-8D62-C03352C52B87}" destId="{E0B8D8A5-C9DD-4D02-BEEB-48D8641DDA9F}" srcOrd="0" destOrd="0" presId="urn:microsoft.com/office/officeart/2009/3/layout/CircleRelationship"/>
    <dgm:cxn modelId="{7C7B7243-3369-4E0F-A5BD-F7E46AC8E624}" type="presParOf" srcId="{55A8089F-43C6-46FC-AEC1-B98E93DD3D66}" destId="{D1E253F2-3041-4298-9075-2A1FFCF8F04E}" srcOrd="0" destOrd="0" presId="urn:microsoft.com/office/officeart/2009/3/layout/CircleRelationship"/>
    <dgm:cxn modelId="{00428592-CD8F-48CB-926B-BAE9B90B6AB9}" type="presParOf" srcId="{55A8089F-43C6-46FC-AEC1-B98E93DD3D66}" destId="{1CE30A50-43CF-4329-A477-BDF11CDBCFD4}" srcOrd="1" destOrd="0" presId="urn:microsoft.com/office/officeart/2009/3/layout/CircleRelationship"/>
    <dgm:cxn modelId="{3453B066-E27B-42BA-994F-FD40A1153D7E}" type="presParOf" srcId="{55A8089F-43C6-46FC-AEC1-B98E93DD3D66}" destId="{4BDAC8EA-1794-4506-9AA4-12CA6B78FC08}" srcOrd="2" destOrd="0" presId="urn:microsoft.com/office/officeart/2009/3/layout/CircleRelationship"/>
    <dgm:cxn modelId="{84C82D57-2E05-47A9-B632-29B1ABA00707}" type="presParOf" srcId="{55A8089F-43C6-46FC-AEC1-B98E93DD3D66}" destId="{D6E45137-1F06-4FF7-B7D0-77B03D714052}" srcOrd="3" destOrd="0" presId="urn:microsoft.com/office/officeart/2009/3/layout/CircleRelationship"/>
    <dgm:cxn modelId="{4257428E-973D-43D5-B8B2-9FCD9B29F475}" type="presParOf" srcId="{55A8089F-43C6-46FC-AEC1-B98E93DD3D66}" destId="{4290F921-FCAE-40DC-94BE-1DACB183273D}" srcOrd="4" destOrd="0" presId="urn:microsoft.com/office/officeart/2009/3/layout/CircleRelationship"/>
    <dgm:cxn modelId="{EFCE682A-A9CB-40D0-AE3B-68354C588B75}" type="presParOf" srcId="{55A8089F-43C6-46FC-AEC1-B98E93DD3D66}" destId="{77664DCB-9B14-4606-BBB0-224235A5983F}" srcOrd="5" destOrd="0" presId="urn:microsoft.com/office/officeart/2009/3/layout/CircleRelationship"/>
    <dgm:cxn modelId="{4CCC89EC-DCF2-4A5A-9076-DD5E597A2C99}" type="presParOf" srcId="{55A8089F-43C6-46FC-AEC1-B98E93DD3D66}" destId="{FB8E6DF7-362A-4583-A8C0-0348D8E9D03C}" srcOrd="6" destOrd="0" presId="urn:microsoft.com/office/officeart/2009/3/layout/CircleRelationship"/>
    <dgm:cxn modelId="{9B735A22-1934-4133-B93C-9596F7D8BEF1}" type="presParOf" srcId="{55A8089F-43C6-46FC-AEC1-B98E93DD3D66}" destId="{E0B8D8A5-C9DD-4D02-BEEB-48D8641DDA9F}" srcOrd="7" destOrd="0" presId="urn:microsoft.com/office/officeart/2009/3/layout/CircleRelationship"/>
    <dgm:cxn modelId="{4B803231-39AD-45EC-B20F-8A3F62F27E26}" type="presParOf" srcId="{55A8089F-43C6-46FC-AEC1-B98E93DD3D66}" destId="{C3130C90-534D-4096-A7B5-E5F7ECE857B6}" srcOrd="8" destOrd="0" presId="urn:microsoft.com/office/officeart/2009/3/layout/CircleRelationship"/>
    <dgm:cxn modelId="{59982C11-1746-4809-B884-A04827158A63}" type="presParOf" srcId="{C3130C90-534D-4096-A7B5-E5F7ECE857B6}" destId="{56109E0F-0192-4290-A7E8-4DA77938DF48}" srcOrd="0" destOrd="0" presId="urn:microsoft.com/office/officeart/2009/3/layout/CircleRelationship"/>
    <dgm:cxn modelId="{401A05FB-07A6-47BA-96E4-57A4EC94CBBA}" type="presParOf" srcId="{55A8089F-43C6-46FC-AEC1-B98E93DD3D66}" destId="{D9931504-D8F2-447C-BCE5-379B8E1863FA}" srcOrd="9" destOrd="0" presId="urn:microsoft.com/office/officeart/2009/3/layout/CircleRelationship"/>
    <dgm:cxn modelId="{830143C3-AEDB-4E5B-935A-F77E93912F79}" type="presParOf" srcId="{D9931504-D8F2-447C-BCE5-379B8E1863FA}" destId="{C7C7969E-0194-46E2-9205-7BA78AAA98B5}" srcOrd="0" destOrd="0" presId="urn:microsoft.com/office/officeart/2009/3/layout/CircleRelationship"/>
    <dgm:cxn modelId="{BC6C145F-7543-4E5F-B58E-9549EE9DDD11}" type="presParOf" srcId="{55A8089F-43C6-46FC-AEC1-B98E93DD3D66}" destId="{9C9D10EC-63E8-442E-AC7F-E52640FAEBF2}" srcOrd="10" destOrd="0" presId="urn:microsoft.com/office/officeart/2009/3/layout/CircleRelationship"/>
    <dgm:cxn modelId="{9BDC0B15-845C-4BD5-BE00-BEE84786B92E}" type="presParOf" srcId="{55A8089F-43C6-46FC-AEC1-B98E93DD3D66}" destId="{FF0DB221-F729-4FAD-A812-C3CFE7822B7F}" srcOrd="11" destOrd="0" presId="urn:microsoft.com/office/officeart/2009/3/layout/CircleRelationship"/>
    <dgm:cxn modelId="{5700B589-FD07-460C-AAAE-D7884457FE31}" type="presParOf" srcId="{FF0DB221-F729-4FAD-A812-C3CFE7822B7F}" destId="{2FDD2440-062A-4987-80E0-B7067364E2BB}" srcOrd="0" destOrd="0" presId="urn:microsoft.com/office/officeart/2009/3/layout/CircleRelationship"/>
    <dgm:cxn modelId="{4B2DCFF5-EB63-4A7A-B4D1-53211B4123BC}" type="presParOf" srcId="{55A8089F-43C6-46FC-AEC1-B98E93DD3D66}" destId="{FEC5B89C-980E-4AE7-AD06-0792D1F45221}" srcOrd="12" destOrd="0" presId="urn:microsoft.com/office/officeart/2009/3/layout/CircleRelationship"/>
    <dgm:cxn modelId="{3F5F0966-5786-4798-85C8-E81E6EFB4476}" type="presParOf" srcId="{FEC5B89C-980E-4AE7-AD06-0792D1F45221}" destId="{06D7FA73-7C87-4D0F-9ADD-61F6CCBBBE52}" srcOrd="0" destOrd="0" presId="urn:microsoft.com/office/officeart/2009/3/layout/CircleRelationship"/>
    <dgm:cxn modelId="{A0E01B07-4CD2-4086-A798-18529D4E6776}" type="presParOf" srcId="{55A8089F-43C6-46FC-AEC1-B98E93DD3D66}" destId="{B187EF6C-BB0F-476E-AC57-BB57C6F6934A}" srcOrd="13" destOrd="0" presId="urn:microsoft.com/office/officeart/2009/3/layout/CircleRelationship"/>
    <dgm:cxn modelId="{889C3CE6-C5C2-4E7F-A4DD-B4EC69575320}" type="presParOf" srcId="{B187EF6C-BB0F-476E-AC57-BB57C6F6934A}" destId="{A7898953-AE20-488C-931F-F318C22FA01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64E29-102B-44EB-9D52-FDA78F9F7E4B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F238E5C-50EE-4E8C-BEC9-5B994219C46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Перекладывание расходов на потребителей</a:t>
          </a:r>
          <a:endParaRPr lang="ru-RU" dirty="0">
            <a:solidFill>
              <a:schemeClr val="tx1"/>
            </a:solidFill>
          </a:endParaRPr>
        </a:p>
      </dgm:t>
    </dgm:pt>
    <dgm:pt modelId="{076EEACF-3352-4B6A-B38E-69F3CFF9043D}" type="parTrans" cxnId="{17F6A279-6BCE-460F-B921-840161BA9E4C}">
      <dgm:prSet/>
      <dgm:spPr/>
      <dgm:t>
        <a:bodyPr/>
        <a:lstStyle/>
        <a:p>
          <a:endParaRPr lang="ru-RU"/>
        </a:p>
      </dgm:t>
    </dgm:pt>
    <dgm:pt modelId="{E56303B3-8BE8-4983-85A7-025C61EAA70A}" type="sibTrans" cxnId="{17F6A279-6BCE-460F-B921-840161BA9E4C}">
      <dgm:prSet/>
      <dgm:spPr/>
      <dgm:t>
        <a:bodyPr/>
        <a:lstStyle/>
        <a:p>
          <a:endParaRPr lang="ru-RU"/>
        </a:p>
      </dgm:t>
    </dgm:pt>
    <dgm:pt modelId="{69144437-AE40-4885-82B5-B5553DA162C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Более активное участие государственных и муниципальных органов</a:t>
          </a:r>
          <a:endParaRPr lang="ru-RU" dirty="0">
            <a:solidFill>
              <a:schemeClr val="tx1"/>
            </a:solidFill>
          </a:endParaRPr>
        </a:p>
      </dgm:t>
    </dgm:pt>
    <dgm:pt modelId="{BE1EB9CC-3D3A-4624-9823-96928DFF253F}" type="parTrans" cxnId="{CF5A47C1-1A29-47E9-B0F3-616B6236CCDF}">
      <dgm:prSet/>
      <dgm:spPr/>
      <dgm:t>
        <a:bodyPr/>
        <a:lstStyle/>
        <a:p>
          <a:endParaRPr lang="ru-RU"/>
        </a:p>
      </dgm:t>
    </dgm:pt>
    <dgm:pt modelId="{CC503BF4-11DF-4993-A329-E9B98BBB6D7C}" type="sibTrans" cxnId="{CF5A47C1-1A29-47E9-B0F3-616B6236CCDF}">
      <dgm:prSet/>
      <dgm:spPr/>
      <dgm:t>
        <a:bodyPr/>
        <a:lstStyle/>
        <a:p>
          <a:endParaRPr lang="ru-RU"/>
        </a:p>
      </dgm:t>
    </dgm:pt>
    <dgm:pt modelId="{26C21AA0-8F0D-4909-85C9-3487E93BDD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Усиление внимания к вопросам снижения расходов</a:t>
          </a:r>
          <a:endParaRPr lang="ru-RU" dirty="0">
            <a:solidFill>
              <a:schemeClr val="tx1"/>
            </a:solidFill>
          </a:endParaRPr>
        </a:p>
      </dgm:t>
    </dgm:pt>
    <dgm:pt modelId="{47F229F0-379E-467B-B926-DBD80EABE4C2}" type="parTrans" cxnId="{606B2778-9F72-4357-B996-950269F5AA91}">
      <dgm:prSet/>
      <dgm:spPr/>
      <dgm:t>
        <a:bodyPr/>
        <a:lstStyle/>
        <a:p>
          <a:endParaRPr lang="ru-RU"/>
        </a:p>
      </dgm:t>
    </dgm:pt>
    <dgm:pt modelId="{31E5FE0E-1C15-4DD2-8A99-4821F9CE6F70}" type="sibTrans" cxnId="{606B2778-9F72-4357-B996-950269F5AA91}">
      <dgm:prSet/>
      <dgm:spPr/>
      <dgm:t>
        <a:bodyPr/>
        <a:lstStyle/>
        <a:p>
          <a:endParaRPr lang="ru-RU"/>
        </a:p>
      </dgm:t>
    </dgm:pt>
    <dgm:pt modelId="{6EF1473C-47FE-40DE-8B5F-8813833461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Усиление роли планирования развития инфраструктуры</a:t>
          </a:r>
          <a:endParaRPr lang="ru-RU" dirty="0">
            <a:solidFill>
              <a:schemeClr val="tx1"/>
            </a:solidFill>
          </a:endParaRPr>
        </a:p>
      </dgm:t>
    </dgm:pt>
    <dgm:pt modelId="{806734CF-44F5-4C9F-9A8A-D61B51480524}" type="parTrans" cxnId="{AA8E3173-9160-4203-B300-369F335C5325}">
      <dgm:prSet/>
      <dgm:spPr/>
      <dgm:t>
        <a:bodyPr/>
        <a:lstStyle/>
        <a:p>
          <a:endParaRPr lang="ru-RU"/>
        </a:p>
      </dgm:t>
    </dgm:pt>
    <dgm:pt modelId="{CB474947-706F-4ABB-A2A8-32D60AF404C9}" type="sibTrans" cxnId="{AA8E3173-9160-4203-B300-369F335C5325}">
      <dgm:prSet/>
      <dgm:spPr/>
      <dgm:t>
        <a:bodyPr/>
        <a:lstStyle/>
        <a:p>
          <a:endParaRPr lang="ru-RU"/>
        </a:p>
      </dgm:t>
    </dgm:pt>
    <dgm:pt modelId="{1F508363-E675-4830-987C-8F5BDD7F9E4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Активное использование различных моделей реализации проектов</a:t>
          </a:r>
          <a:endParaRPr lang="ru-RU" dirty="0">
            <a:solidFill>
              <a:schemeClr val="tx1"/>
            </a:solidFill>
          </a:endParaRPr>
        </a:p>
      </dgm:t>
    </dgm:pt>
    <dgm:pt modelId="{BACEB54B-8AC8-4831-8CA7-F78603BE19E3}" type="parTrans" cxnId="{05403D07-B2EE-45B9-9F57-0A43FBAD11E8}">
      <dgm:prSet/>
      <dgm:spPr/>
      <dgm:t>
        <a:bodyPr/>
        <a:lstStyle/>
        <a:p>
          <a:endParaRPr lang="ru-RU"/>
        </a:p>
      </dgm:t>
    </dgm:pt>
    <dgm:pt modelId="{94C1A0C1-E36C-4C67-8E57-D2AA488E7D48}" type="sibTrans" cxnId="{05403D07-B2EE-45B9-9F57-0A43FBAD11E8}">
      <dgm:prSet/>
      <dgm:spPr/>
      <dgm:t>
        <a:bodyPr/>
        <a:lstStyle/>
        <a:p>
          <a:endParaRPr lang="ru-RU"/>
        </a:p>
      </dgm:t>
    </dgm:pt>
    <dgm:pt modelId="{C176297F-621D-4988-8954-B029817969F6}" type="pres">
      <dgm:prSet presAssocID="{56F64E29-102B-44EB-9D52-FDA78F9F7E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4AFF7-006C-4932-A6D2-3F56CDAEC185}" type="pres">
      <dgm:prSet presAssocID="{6F238E5C-50EE-4E8C-BEC9-5B994219C4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03F54-A864-4BB4-937F-62BEA1C85CAD}" type="pres">
      <dgm:prSet presAssocID="{E56303B3-8BE8-4983-85A7-025C61EAA70A}" presName="spacer" presStyleCnt="0"/>
      <dgm:spPr/>
    </dgm:pt>
    <dgm:pt modelId="{CBAC2FDD-6480-402D-A1F1-0C942004BA54}" type="pres">
      <dgm:prSet presAssocID="{69144437-AE40-4885-82B5-B5553DA162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11EE6-D39F-4A5D-A001-3C21376026AB}" type="pres">
      <dgm:prSet presAssocID="{CC503BF4-11DF-4993-A329-E9B98BBB6D7C}" presName="spacer" presStyleCnt="0"/>
      <dgm:spPr/>
    </dgm:pt>
    <dgm:pt modelId="{CDC07D5F-C8D0-4345-A0A4-FBF306F137FA}" type="pres">
      <dgm:prSet presAssocID="{26C21AA0-8F0D-4909-85C9-3487E93BDD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D564-77A1-4ABD-9CD9-DC41CB0AEE56}" type="pres">
      <dgm:prSet presAssocID="{31E5FE0E-1C15-4DD2-8A99-4821F9CE6F70}" presName="spacer" presStyleCnt="0"/>
      <dgm:spPr/>
    </dgm:pt>
    <dgm:pt modelId="{25E88189-9BBF-479D-9F5C-8750407C60AD}" type="pres">
      <dgm:prSet presAssocID="{6EF1473C-47FE-40DE-8B5F-8813833461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BD831-B6CF-402A-B045-AD00533496E9}" type="pres">
      <dgm:prSet presAssocID="{CB474947-706F-4ABB-A2A8-32D60AF404C9}" presName="spacer" presStyleCnt="0"/>
      <dgm:spPr/>
    </dgm:pt>
    <dgm:pt modelId="{5DFBDAC2-BE5D-4815-B404-E69A33BA9ECA}" type="pres">
      <dgm:prSet presAssocID="{1F508363-E675-4830-987C-8F5BDD7F9E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A47C1-1A29-47E9-B0F3-616B6236CCDF}" srcId="{56F64E29-102B-44EB-9D52-FDA78F9F7E4B}" destId="{69144437-AE40-4885-82B5-B5553DA162C2}" srcOrd="1" destOrd="0" parTransId="{BE1EB9CC-3D3A-4624-9823-96928DFF253F}" sibTransId="{CC503BF4-11DF-4993-A329-E9B98BBB6D7C}"/>
    <dgm:cxn modelId="{606B2778-9F72-4357-B996-950269F5AA91}" srcId="{56F64E29-102B-44EB-9D52-FDA78F9F7E4B}" destId="{26C21AA0-8F0D-4909-85C9-3487E93BDDE1}" srcOrd="2" destOrd="0" parTransId="{47F229F0-379E-467B-B926-DBD80EABE4C2}" sibTransId="{31E5FE0E-1C15-4DD2-8A99-4821F9CE6F70}"/>
    <dgm:cxn modelId="{05403D07-B2EE-45B9-9F57-0A43FBAD11E8}" srcId="{56F64E29-102B-44EB-9D52-FDA78F9F7E4B}" destId="{1F508363-E675-4830-987C-8F5BDD7F9E4A}" srcOrd="4" destOrd="0" parTransId="{BACEB54B-8AC8-4831-8CA7-F78603BE19E3}" sibTransId="{94C1A0C1-E36C-4C67-8E57-D2AA488E7D48}"/>
    <dgm:cxn modelId="{64180FEB-1623-4079-8437-247DB1EBA1FB}" type="presOf" srcId="{6F238E5C-50EE-4E8C-BEC9-5B994219C464}" destId="{9D44AFF7-006C-4932-A6D2-3F56CDAEC185}" srcOrd="0" destOrd="0" presId="urn:microsoft.com/office/officeart/2005/8/layout/vList2"/>
    <dgm:cxn modelId="{3491A25E-B919-4168-91E4-B2250B4BB1A5}" type="presOf" srcId="{6EF1473C-47FE-40DE-8B5F-8813833461F5}" destId="{25E88189-9BBF-479D-9F5C-8750407C60AD}" srcOrd="0" destOrd="0" presId="urn:microsoft.com/office/officeart/2005/8/layout/vList2"/>
    <dgm:cxn modelId="{E23DD16E-009B-4394-BB20-BAB1BE57D209}" type="presOf" srcId="{1F508363-E675-4830-987C-8F5BDD7F9E4A}" destId="{5DFBDAC2-BE5D-4815-B404-E69A33BA9ECA}" srcOrd="0" destOrd="0" presId="urn:microsoft.com/office/officeart/2005/8/layout/vList2"/>
    <dgm:cxn modelId="{F196F62A-A5D1-42FF-A011-C0BE2BE4BA2C}" type="presOf" srcId="{56F64E29-102B-44EB-9D52-FDA78F9F7E4B}" destId="{C176297F-621D-4988-8954-B029817969F6}" srcOrd="0" destOrd="0" presId="urn:microsoft.com/office/officeart/2005/8/layout/vList2"/>
    <dgm:cxn modelId="{3F12653E-C4C0-44B0-B685-7FEA0848B84A}" type="presOf" srcId="{26C21AA0-8F0D-4909-85C9-3487E93BDDE1}" destId="{CDC07D5F-C8D0-4345-A0A4-FBF306F137FA}" srcOrd="0" destOrd="0" presId="urn:microsoft.com/office/officeart/2005/8/layout/vList2"/>
    <dgm:cxn modelId="{17F6A279-6BCE-460F-B921-840161BA9E4C}" srcId="{56F64E29-102B-44EB-9D52-FDA78F9F7E4B}" destId="{6F238E5C-50EE-4E8C-BEC9-5B994219C464}" srcOrd="0" destOrd="0" parTransId="{076EEACF-3352-4B6A-B38E-69F3CFF9043D}" sibTransId="{E56303B3-8BE8-4983-85A7-025C61EAA70A}"/>
    <dgm:cxn modelId="{64A5B1E7-E49A-4C08-9D33-DB1A4AF4E4D8}" type="presOf" srcId="{69144437-AE40-4885-82B5-B5553DA162C2}" destId="{CBAC2FDD-6480-402D-A1F1-0C942004BA54}" srcOrd="0" destOrd="0" presId="urn:microsoft.com/office/officeart/2005/8/layout/vList2"/>
    <dgm:cxn modelId="{AA8E3173-9160-4203-B300-369F335C5325}" srcId="{56F64E29-102B-44EB-9D52-FDA78F9F7E4B}" destId="{6EF1473C-47FE-40DE-8B5F-8813833461F5}" srcOrd="3" destOrd="0" parTransId="{806734CF-44F5-4C9F-9A8A-D61B51480524}" sibTransId="{CB474947-706F-4ABB-A2A8-32D60AF404C9}"/>
    <dgm:cxn modelId="{7D18E232-45A4-4C7B-94D5-FD8754BA5A0C}" type="presParOf" srcId="{C176297F-621D-4988-8954-B029817969F6}" destId="{9D44AFF7-006C-4932-A6D2-3F56CDAEC185}" srcOrd="0" destOrd="0" presId="urn:microsoft.com/office/officeart/2005/8/layout/vList2"/>
    <dgm:cxn modelId="{8B583A82-B9AB-4B2F-AF2F-9F2058D9EB2E}" type="presParOf" srcId="{C176297F-621D-4988-8954-B029817969F6}" destId="{90203F54-A864-4BB4-937F-62BEA1C85CAD}" srcOrd="1" destOrd="0" presId="urn:microsoft.com/office/officeart/2005/8/layout/vList2"/>
    <dgm:cxn modelId="{CBF0C176-0EBA-4537-A5A9-65141476A691}" type="presParOf" srcId="{C176297F-621D-4988-8954-B029817969F6}" destId="{CBAC2FDD-6480-402D-A1F1-0C942004BA54}" srcOrd="2" destOrd="0" presId="urn:microsoft.com/office/officeart/2005/8/layout/vList2"/>
    <dgm:cxn modelId="{D9209006-1ED7-4E58-B538-ECAA647E63C2}" type="presParOf" srcId="{C176297F-621D-4988-8954-B029817969F6}" destId="{22811EE6-D39F-4A5D-A001-3C21376026AB}" srcOrd="3" destOrd="0" presId="urn:microsoft.com/office/officeart/2005/8/layout/vList2"/>
    <dgm:cxn modelId="{CF8126B2-27E4-47D6-B203-B8B164081716}" type="presParOf" srcId="{C176297F-621D-4988-8954-B029817969F6}" destId="{CDC07D5F-C8D0-4345-A0A4-FBF306F137FA}" srcOrd="4" destOrd="0" presId="urn:microsoft.com/office/officeart/2005/8/layout/vList2"/>
    <dgm:cxn modelId="{2D5D73B4-DA51-4277-BFF6-F2A41832CF0B}" type="presParOf" srcId="{C176297F-621D-4988-8954-B029817969F6}" destId="{0705D564-77A1-4ABD-9CD9-DC41CB0AEE56}" srcOrd="5" destOrd="0" presId="urn:microsoft.com/office/officeart/2005/8/layout/vList2"/>
    <dgm:cxn modelId="{4898FC34-9EA6-45EE-BF6C-377B8582BDCE}" type="presParOf" srcId="{C176297F-621D-4988-8954-B029817969F6}" destId="{25E88189-9BBF-479D-9F5C-8750407C60AD}" srcOrd="6" destOrd="0" presId="urn:microsoft.com/office/officeart/2005/8/layout/vList2"/>
    <dgm:cxn modelId="{68A2BCD7-29D1-433F-9A97-B4401AD7ECB8}" type="presParOf" srcId="{C176297F-621D-4988-8954-B029817969F6}" destId="{254BD831-B6CF-402A-B045-AD00533496E9}" srcOrd="7" destOrd="0" presId="urn:microsoft.com/office/officeart/2005/8/layout/vList2"/>
    <dgm:cxn modelId="{950D8D95-A459-44E1-BD16-EB2EA3BD4DF6}" type="presParOf" srcId="{C176297F-621D-4988-8954-B029817969F6}" destId="{5DFBDAC2-BE5D-4815-B404-E69A33BA9E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151EC-DAE8-44CF-A116-E94324F041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81A36-664C-462D-AFE9-7727534A23D8}">
      <dgm:prSet phldrT="[Текст]"/>
      <dgm:spPr/>
      <dgm:t>
        <a:bodyPr/>
        <a:lstStyle/>
        <a:p>
          <a:endParaRPr lang="ru-RU" dirty="0"/>
        </a:p>
      </dgm:t>
    </dgm:pt>
    <dgm:pt modelId="{D3E272BD-3E06-43C4-A1D0-F41CC6605D8E}" type="parTrans" cxnId="{347D1392-899C-492C-A396-60A2DDCC3FEB}">
      <dgm:prSet/>
      <dgm:spPr/>
      <dgm:t>
        <a:bodyPr/>
        <a:lstStyle/>
        <a:p>
          <a:endParaRPr lang="ru-RU"/>
        </a:p>
      </dgm:t>
    </dgm:pt>
    <dgm:pt modelId="{836C48CF-7DCA-402F-BB84-EA4AF5F67D89}" type="sibTrans" cxnId="{347D1392-899C-492C-A396-60A2DDCC3FEB}">
      <dgm:prSet/>
      <dgm:spPr/>
      <dgm:t>
        <a:bodyPr/>
        <a:lstStyle/>
        <a:p>
          <a:endParaRPr lang="ru-RU"/>
        </a:p>
      </dgm:t>
    </dgm:pt>
    <dgm:pt modelId="{94B5D986-EDE5-4951-A817-3043FB847938}">
      <dgm:prSet phldrT="[Текст]"/>
      <dgm:spPr/>
      <dgm:t>
        <a:bodyPr/>
        <a:lstStyle/>
        <a:p>
          <a:r>
            <a:rPr lang="ru-RU" dirty="0" smtClean="0"/>
            <a:t>Колоссальное недофинансирование</a:t>
          </a:r>
          <a:endParaRPr lang="ru-RU" dirty="0"/>
        </a:p>
      </dgm:t>
    </dgm:pt>
    <dgm:pt modelId="{040EA425-D2FB-4A21-B78F-19D5908E32F4}" type="parTrans" cxnId="{BBFDBBA9-46A1-4DF3-B5AA-B39E832B8F2D}">
      <dgm:prSet/>
      <dgm:spPr/>
      <dgm:t>
        <a:bodyPr/>
        <a:lstStyle/>
        <a:p>
          <a:endParaRPr lang="ru-RU"/>
        </a:p>
      </dgm:t>
    </dgm:pt>
    <dgm:pt modelId="{631140F7-762E-4F1A-B588-166DA8F7EB09}" type="sibTrans" cxnId="{BBFDBBA9-46A1-4DF3-B5AA-B39E832B8F2D}">
      <dgm:prSet/>
      <dgm:spPr/>
      <dgm:t>
        <a:bodyPr/>
        <a:lstStyle/>
        <a:p>
          <a:endParaRPr lang="ru-RU"/>
        </a:p>
      </dgm:t>
    </dgm:pt>
    <dgm:pt modelId="{95840BF7-9D5E-4093-AEBC-54B3691FD8DC}">
      <dgm:prSet phldrT="[Текст]"/>
      <dgm:spPr/>
      <dgm:t>
        <a:bodyPr/>
        <a:lstStyle/>
        <a:p>
          <a:endParaRPr lang="ru-RU" dirty="0"/>
        </a:p>
      </dgm:t>
    </dgm:pt>
    <dgm:pt modelId="{427129DF-C975-4418-BECB-671FB19D02AB}" type="parTrans" cxnId="{373E9EDB-BCA8-45AB-8D0F-6640DF5116CA}">
      <dgm:prSet/>
      <dgm:spPr/>
      <dgm:t>
        <a:bodyPr/>
        <a:lstStyle/>
        <a:p>
          <a:endParaRPr lang="ru-RU"/>
        </a:p>
      </dgm:t>
    </dgm:pt>
    <dgm:pt modelId="{D9A66F24-056A-462D-B764-46FB582007D5}" type="sibTrans" cxnId="{373E9EDB-BCA8-45AB-8D0F-6640DF5116CA}">
      <dgm:prSet/>
      <dgm:spPr/>
      <dgm:t>
        <a:bodyPr/>
        <a:lstStyle/>
        <a:p>
          <a:endParaRPr lang="ru-RU"/>
        </a:p>
      </dgm:t>
    </dgm:pt>
    <dgm:pt modelId="{6300AA73-183A-4980-9FE2-BBCFE0880E7C}">
      <dgm:prSet phldrT="[Текст]"/>
      <dgm:spPr/>
      <dgm:t>
        <a:bodyPr/>
        <a:lstStyle/>
        <a:p>
          <a:r>
            <a:rPr lang="ru-RU" dirty="0" smtClean="0"/>
            <a:t>Низкая доля внебюджетных средств</a:t>
          </a:r>
          <a:endParaRPr lang="ru-RU" dirty="0"/>
        </a:p>
      </dgm:t>
    </dgm:pt>
    <dgm:pt modelId="{D62FE56D-74C6-4163-AACD-3E3C267CB0D0}" type="parTrans" cxnId="{03C967D0-E57B-4223-BDA1-DB34D8021484}">
      <dgm:prSet/>
      <dgm:spPr/>
      <dgm:t>
        <a:bodyPr/>
        <a:lstStyle/>
        <a:p>
          <a:endParaRPr lang="ru-RU"/>
        </a:p>
      </dgm:t>
    </dgm:pt>
    <dgm:pt modelId="{4504AD74-D71E-45B1-82A2-6E58E4587BC7}" type="sibTrans" cxnId="{03C967D0-E57B-4223-BDA1-DB34D8021484}">
      <dgm:prSet/>
      <dgm:spPr/>
      <dgm:t>
        <a:bodyPr/>
        <a:lstStyle/>
        <a:p>
          <a:endParaRPr lang="ru-RU"/>
        </a:p>
      </dgm:t>
    </dgm:pt>
    <dgm:pt modelId="{3F4BF128-6733-4C18-89E2-92E2D2959105}">
      <dgm:prSet phldrT="[Текст]"/>
      <dgm:spPr/>
      <dgm:t>
        <a:bodyPr/>
        <a:lstStyle/>
        <a:p>
          <a:r>
            <a:rPr lang="ru-RU" dirty="0" smtClean="0"/>
            <a:t>Ускоренное развитие рынка инфраструктурных компаний</a:t>
          </a:r>
          <a:endParaRPr lang="ru-RU" dirty="0"/>
        </a:p>
      </dgm:t>
    </dgm:pt>
    <dgm:pt modelId="{D39CCE9B-7607-4458-B12D-D63CB86D4D03}" type="parTrans" cxnId="{74B18A9B-6809-44FA-A4B8-78C97890F63A}">
      <dgm:prSet/>
      <dgm:spPr/>
      <dgm:t>
        <a:bodyPr/>
        <a:lstStyle/>
        <a:p>
          <a:endParaRPr lang="ru-RU"/>
        </a:p>
      </dgm:t>
    </dgm:pt>
    <dgm:pt modelId="{877E84F1-12F2-4D8D-81E7-001C7953F695}" type="sibTrans" cxnId="{74B18A9B-6809-44FA-A4B8-78C97890F63A}">
      <dgm:prSet/>
      <dgm:spPr/>
      <dgm:t>
        <a:bodyPr/>
        <a:lstStyle/>
        <a:p>
          <a:endParaRPr lang="ru-RU"/>
        </a:p>
      </dgm:t>
    </dgm:pt>
    <dgm:pt modelId="{67BF8D5F-04ED-4801-B9DB-E1CE4EFD8714}">
      <dgm:prSet phldrT="[Текст]"/>
      <dgm:spPr/>
      <dgm:t>
        <a:bodyPr/>
        <a:lstStyle/>
        <a:p>
          <a:endParaRPr lang="ru-RU" dirty="0"/>
        </a:p>
      </dgm:t>
    </dgm:pt>
    <dgm:pt modelId="{9B4A1B13-3C48-4F89-BC98-A0ED74726292}" type="parTrans" cxnId="{62F3D3FD-0100-4188-BA2D-62C7556F4C28}">
      <dgm:prSet/>
      <dgm:spPr/>
      <dgm:t>
        <a:bodyPr/>
        <a:lstStyle/>
        <a:p>
          <a:endParaRPr lang="ru-RU"/>
        </a:p>
      </dgm:t>
    </dgm:pt>
    <dgm:pt modelId="{5513AFB6-CDE2-4C05-9687-28C297431E08}" type="sibTrans" cxnId="{62F3D3FD-0100-4188-BA2D-62C7556F4C28}">
      <dgm:prSet/>
      <dgm:spPr/>
      <dgm:t>
        <a:bodyPr/>
        <a:lstStyle/>
        <a:p>
          <a:endParaRPr lang="ru-RU"/>
        </a:p>
      </dgm:t>
    </dgm:pt>
    <dgm:pt modelId="{4DB15868-DBF6-462C-9EAF-8BA18C68202F}">
      <dgm:prSet phldrT="[Текст]"/>
      <dgm:spPr/>
      <dgm:t>
        <a:bodyPr/>
        <a:lstStyle/>
        <a:p>
          <a:r>
            <a:rPr lang="ru-RU" smtClean="0"/>
            <a:t>Несбалансированное развитие</a:t>
          </a:r>
          <a:endParaRPr lang="ru-RU" dirty="0"/>
        </a:p>
      </dgm:t>
    </dgm:pt>
    <dgm:pt modelId="{1A171EA0-B9FC-489B-ADFE-BFD193F60BC6}" type="parTrans" cxnId="{D939A771-E0FA-406A-8C1F-07511DFA2373}">
      <dgm:prSet/>
      <dgm:spPr/>
      <dgm:t>
        <a:bodyPr/>
        <a:lstStyle/>
        <a:p>
          <a:endParaRPr lang="ru-RU"/>
        </a:p>
      </dgm:t>
    </dgm:pt>
    <dgm:pt modelId="{1A048398-C267-43BC-B2BB-274565AD1B8E}" type="sibTrans" cxnId="{D939A771-E0FA-406A-8C1F-07511DFA2373}">
      <dgm:prSet/>
      <dgm:spPr/>
      <dgm:t>
        <a:bodyPr/>
        <a:lstStyle/>
        <a:p>
          <a:endParaRPr lang="ru-RU"/>
        </a:p>
      </dgm:t>
    </dgm:pt>
    <dgm:pt modelId="{5A5207A8-1075-4126-935E-20F50541E36E}">
      <dgm:prSet phldrT="[Текст]"/>
      <dgm:spPr/>
      <dgm:t>
        <a:bodyPr/>
        <a:lstStyle/>
        <a:p>
          <a:endParaRPr lang="ru-RU" dirty="0"/>
        </a:p>
      </dgm:t>
    </dgm:pt>
    <dgm:pt modelId="{6D384563-C6A0-4DC4-9B63-1F1EBD890C41}" type="parTrans" cxnId="{BA75A604-F68B-43A8-BD4D-9F42BA843EFC}">
      <dgm:prSet/>
      <dgm:spPr/>
      <dgm:t>
        <a:bodyPr/>
        <a:lstStyle/>
        <a:p>
          <a:endParaRPr lang="ru-RU"/>
        </a:p>
      </dgm:t>
    </dgm:pt>
    <dgm:pt modelId="{AA53877E-02B6-46F1-AC1B-4CAB03FC7372}" type="sibTrans" cxnId="{BA75A604-F68B-43A8-BD4D-9F42BA843EFC}">
      <dgm:prSet/>
      <dgm:spPr/>
      <dgm:t>
        <a:bodyPr/>
        <a:lstStyle/>
        <a:p>
          <a:endParaRPr lang="ru-RU"/>
        </a:p>
      </dgm:t>
    </dgm:pt>
    <dgm:pt modelId="{A528940F-3142-4CF7-A454-A733AB89C1F1}">
      <dgm:prSet phldrT="[Текст]"/>
      <dgm:spPr/>
      <dgm:t>
        <a:bodyPr/>
        <a:lstStyle/>
        <a:p>
          <a:r>
            <a:rPr lang="ru-RU" smtClean="0"/>
            <a:t>Переход от капиталоемких, но простых проектов – к менее дорогим, но более «умным»</a:t>
          </a:r>
          <a:endParaRPr lang="ru-RU" dirty="0"/>
        </a:p>
      </dgm:t>
    </dgm:pt>
    <dgm:pt modelId="{5F98AE8A-51B7-4FEB-96AD-574DF6D87607}" type="parTrans" cxnId="{2D34BF3E-1C31-429A-BA7F-0258341C2E62}">
      <dgm:prSet/>
      <dgm:spPr/>
      <dgm:t>
        <a:bodyPr/>
        <a:lstStyle/>
        <a:p>
          <a:endParaRPr lang="ru-RU"/>
        </a:p>
      </dgm:t>
    </dgm:pt>
    <dgm:pt modelId="{54C44651-4AC6-4154-B19D-7CB166013DF7}" type="sibTrans" cxnId="{2D34BF3E-1C31-429A-BA7F-0258341C2E62}">
      <dgm:prSet/>
      <dgm:spPr/>
      <dgm:t>
        <a:bodyPr/>
        <a:lstStyle/>
        <a:p>
          <a:endParaRPr lang="ru-RU"/>
        </a:p>
      </dgm:t>
    </dgm:pt>
    <dgm:pt modelId="{45E486E4-22AC-46CC-B36C-EA9AE7FB12A8}">
      <dgm:prSet phldrT="[Текст]"/>
      <dgm:spPr/>
      <dgm:t>
        <a:bodyPr/>
        <a:lstStyle/>
        <a:p>
          <a:endParaRPr lang="ru-RU" dirty="0"/>
        </a:p>
      </dgm:t>
    </dgm:pt>
    <dgm:pt modelId="{EAB24677-F9AB-460D-AED3-257137B48126}" type="parTrans" cxnId="{6AB44B27-00DE-45FC-8F12-CA655DCB064F}">
      <dgm:prSet/>
      <dgm:spPr/>
      <dgm:t>
        <a:bodyPr/>
        <a:lstStyle/>
        <a:p>
          <a:endParaRPr lang="ru-RU"/>
        </a:p>
      </dgm:t>
    </dgm:pt>
    <dgm:pt modelId="{735CE650-B478-4A93-8B34-F026BC52A8E6}" type="sibTrans" cxnId="{6AB44B27-00DE-45FC-8F12-CA655DCB064F}">
      <dgm:prSet/>
      <dgm:spPr/>
      <dgm:t>
        <a:bodyPr/>
        <a:lstStyle/>
        <a:p>
          <a:endParaRPr lang="ru-RU"/>
        </a:p>
      </dgm:t>
    </dgm:pt>
    <dgm:pt modelId="{B9CED983-2C03-4BF5-84FF-B676FF2B8327}" type="pres">
      <dgm:prSet presAssocID="{9F2151EC-DAE8-44CF-A116-E94324F041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6BAFC-198F-40E8-B25F-72D9147EA459}" type="pres">
      <dgm:prSet presAssocID="{A8981A36-664C-462D-AFE9-7727534A23D8}" presName="composite" presStyleCnt="0"/>
      <dgm:spPr/>
    </dgm:pt>
    <dgm:pt modelId="{6089CC24-7E0C-418A-B4C1-561CF24606B6}" type="pres">
      <dgm:prSet presAssocID="{A8981A36-664C-462D-AFE9-7727534A23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FF1A1-30F1-4674-8CF4-D737B26A64C6}" type="pres">
      <dgm:prSet presAssocID="{A8981A36-664C-462D-AFE9-7727534A23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FB22-4A22-40C5-89C9-5B4DEDE8FA75}" type="pres">
      <dgm:prSet presAssocID="{836C48CF-7DCA-402F-BB84-EA4AF5F67D89}" presName="sp" presStyleCnt="0"/>
      <dgm:spPr/>
    </dgm:pt>
    <dgm:pt modelId="{BB3A2A44-BC6D-4157-8B70-6754C932C810}" type="pres">
      <dgm:prSet presAssocID="{5A5207A8-1075-4126-935E-20F50541E36E}" presName="composite" presStyleCnt="0"/>
      <dgm:spPr/>
    </dgm:pt>
    <dgm:pt modelId="{55E2D5F4-8E7B-401D-A7F9-D67D34A10E11}" type="pres">
      <dgm:prSet presAssocID="{5A5207A8-1075-4126-935E-20F50541E36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7C889-5970-4457-B001-BB10744298B0}" type="pres">
      <dgm:prSet presAssocID="{5A5207A8-1075-4126-935E-20F50541E36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1F6D-0DBE-4BE8-BD1C-7D5DC5535148}" type="pres">
      <dgm:prSet presAssocID="{AA53877E-02B6-46F1-AC1B-4CAB03FC7372}" presName="sp" presStyleCnt="0"/>
      <dgm:spPr/>
    </dgm:pt>
    <dgm:pt modelId="{274CB37A-7428-4EF5-9E28-196118499A5D}" type="pres">
      <dgm:prSet presAssocID="{95840BF7-9D5E-4093-AEBC-54B3691FD8DC}" presName="composite" presStyleCnt="0"/>
      <dgm:spPr/>
    </dgm:pt>
    <dgm:pt modelId="{C90C5668-238D-437E-9614-2A9DBE4D7766}" type="pres">
      <dgm:prSet presAssocID="{95840BF7-9D5E-4093-AEBC-54B3691FD8D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5C30-A0AA-4FB5-877D-5FE23858898A}" type="pres">
      <dgm:prSet presAssocID="{95840BF7-9D5E-4093-AEBC-54B3691FD8D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0C1CB-7E04-4762-B612-395EF87D646C}" type="pres">
      <dgm:prSet presAssocID="{D9A66F24-056A-462D-B764-46FB582007D5}" presName="sp" presStyleCnt="0"/>
      <dgm:spPr/>
    </dgm:pt>
    <dgm:pt modelId="{F604D2F6-7146-4A23-B0A1-0948CEAA93FB}" type="pres">
      <dgm:prSet presAssocID="{67BF8D5F-04ED-4801-B9DB-E1CE4EFD8714}" presName="composite" presStyleCnt="0"/>
      <dgm:spPr/>
    </dgm:pt>
    <dgm:pt modelId="{872EC858-A72F-4AE5-8F77-027E03A4A169}" type="pres">
      <dgm:prSet presAssocID="{67BF8D5F-04ED-4801-B9DB-E1CE4EFD871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C6788-62F5-4510-9906-1A065B3FDD6F}" type="pres">
      <dgm:prSet presAssocID="{67BF8D5F-04ED-4801-B9DB-E1CE4EFD871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E3F9E-AD29-4E05-A334-5515E4F9E16A}" type="pres">
      <dgm:prSet presAssocID="{5513AFB6-CDE2-4C05-9687-28C297431E08}" presName="sp" presStyleCnt="0"/>
      <dgm:spPr/>
    </dgm:pt>
    <dgm:pt modelId="{44CDAD86-49B2-4AFC-9EA1-A88B25B04B06}" type="pres">
      <dgm:prSet presAssocID="{45E486E4-22AC-46CC-B36C-EA9AE7FB12A8}" presName="composite" presStyleCnt="0"/>
      <dgm:spPr/>
    </dgm:pt>
    <dgm:pt modelId="{1A9B2E88-D196-4B32-8762-EF34BAD67054}" type="pres">
      <dgm:prSet presAssocID="{45E486E4-22AC-46CC-B36C-EA9AE7FB12A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4AAE2-8CF8-44A4-B07E-7F9B9B568AD7}" type="pres">
      <dgm:prSet presAssocID="{45E486E4-22AC-46CC-B36C-EA9AE7FB12A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3D3FD-0100-4188-BA2D-62C7556F4C28}" srcId="{9F2151EC-DAE8-44CF-A116-E94324F04159}" destId="{67BF8D5F-04ED-4801-B9DB-E1CE4EFD8714}" srcOrd="3" destOrd="0" parTransId="{9B4A1B13-3C48-4F89-BC98-A0ED74726292}" sibTransId="{5513AFB6-CDE2-4C05-9687-28C297431E08}"/>
    <dgm:cxn modelId="{A60005B2-813D-4E32-B269-8AA5D46BB568}" type="presOf" srcId="{3F4BF128-6733-4C18-89E2-92E2D2959105}" destId="{54CC6788-62F5-4510-9906-1A065B3FDD6F}" srcOrd="0" destOrd="0" presId="urn:microsoft.com/office/officeart/2005/8/layout/chevron2"/>
    <dgm:cxn modelId="{BBFDBBA9-46A1-4DF3-B5AA-B39E832B8F2D}" srcId="{A8981A36-664C-462D-AFE9-7727534A23D8}" destId="{94B5D986-EDE5-4951-A817-3043FB847938}" srcOrd="0" destOrd="0" parTransId="{040EA425-D2FB-4A21-B78F-19D5908E32F4}" sibTransId="{631140F7-762E-4F1A-B588-166DA8F7EB09}"/>
    <dgm:cxn modelId="{F2672FA4-69D4-46B4-B675-475115DF7D4F}" type="presOf" srcId="{45E486E4-22AC-46CC-B36C-EA9AE7FB12A8}" destId="{1A9B2E88-D196-4B32-8762-EF34BAD67054}" srcOrd="0" destOrd="0" presId="urn:microsoft.com/office/officeart/2005/8/layout/chevron2"/>
    <dgm:cxn modelId="{6AB44B27-00DE-45FC-8F12-CA655DCB064F}" srcId="{9F2151EC-DAE8-44CF-A116-E94324F04159}" destId="{45E486E4-22AC-46CC-B36C-EA9AE7FB12A8}" srcOrd="4" destOrd="0" parTransId="{EAB24677-F9AB-460D-AED3-257137B48126}" sibTransId="{735CE650-B478-4A93-8B34-F026BC52A8E6}"/>
    <dgm:cxn modelId="{6E5BD313-F196-42A3-831A-194B8706D99B}" type="presOf" srcId="{9F2151EC-DAE8-44CF-A116-E94324F04159}" destId="{B9CED983-2C03-4BF5-84FF-B676FF2B8327}" srcOrd="0" destOrd="0" presId="urn:microsoft.com/office/officeart/2005/8/layout/chevron2"/>
    <dgm:cxn modelId="{373E9EDB-BCA8-45AB-8D0F-6640DF5116CA}" srcId="{9F2151EC-DAE8-44CF-A116-E94324F04159}" destId="{95840BF7-9D5E-4093-AEBC-54B3691FD8DC}" srcOrd="2" destOrd="0" parTransId="{427129DF-C975-4418-BECB-671FB19D02AB}" sibTransId="{D9A66F24-056A-462D-B764-46FB582007D5}"/>
    <dgm:cxn modelId="{2D34BF3E-1C31-429A-BA7F-0258341C2E62}" srcId="{45E486E4-22AC-46CC-B36C-EA9AE7FB12A8}" destId="{A528940F-3142-4CF7-A454-A733AB89C1F1}" srcOrd="0" destOrd="0" parTransId="{5F98AE8A-51B7-4FEB-96AD-574DF6D87607}" sibTransId="{54C44651-4AC6-4154-B19D-7CB166013DF7}"/>
    <dgm:cxn modelId="{03C967D0-E57B-4223-BDA1-DB34D8021484}" srcId="{95840BF7-9D5E-4093-AEBC-54B3691FD8DC}" destId="{6300AA73-183A-4980-9FE2-BBCFE0880E7C}" srcOrd="0" destOrd="0" parTransId="{D62FE56D-74C6-4163-AACD-3E3C267CB0D0}" sibTransId="{4504AD74-D71E-45B1-82A2-6E58E4587BC7}"/>
    <dgm:cxn modelId="{347D1392-899C-492C-A396-60A2DDCC3FEB}" srcId="{9F2151EC-DAE8-44CF-A116-E94324F04159}" destId="{A8981A36-664C-462D-AFE9-7727534A23D8}" srcOrd="0" destOrd="0" parTransId="{D3E272BD-3E06-43C4-A1D0-F41CC6605D8E}" sibTransId="{836C48CF-7DCA-402F-BB84-EA4AF5F67D89}"/>
    <dgm:cxn modelId="{74B18A9B-6809-44FA-A4B8-78C97890F63A}" srcId="{67BF8D5F-04ED-4801-B9DB-E1CE4EFD8714}" destId="{3F4BF128-6733-4C18-89E2-92E2D2959105}" srcOrd="0" destOrd="0" parTransId="{D39CCE9B-7607-4458-B12D-D63CB86D4D03}" sibTransId="{877E84F1-12F2-4D8D-81E7-001C7953F695}"/>
    <dgm:cxn modelId="{40803E02-7940-41C0-A539-92EA9A1E984A}" type="presOf" srcId="{5A5207A8-1075-4126-935E-20F50541E36E}" destId="{55E2D5F4-8E7B-401D-A7F9-D67D34A10E11}" srcOrd="0" destOrd="0" presId="urn:microsoft.com/office/officeart/2005/8/layout/chevron2"/>
    <dgm:cxn modelId="{70AB1EDB-D70C-4432-9EBC-82CECCB62667}" type="presOf" srcId="{95840BF7-9D5E-4093-AEBC-54B3691FD8DC}" destId="{C90C5668-238D-437E-9614-2A9DBE4D7766}" srcOrd="0" destOrd="0" presId="urn:microsoft.com/office/officeart/2005/8/layout/chevron2"/>
    <dgm:cxn modelId="{C08F3D25-CD4F-4D73-9EE8-E50DE5E5DC18}" type="presOf" srcId="{6300AA73-183A-4980-9FE2-BBCFE0880E7C}" destId="{B9635C30-A0AA-4FB5-877D-5FE23858898A}" srcOrd="0" destOrd="0" presId="urn:microsoft.com/office/officeart/2005/8/layout/chevron2"/>
    <dgm:cxn modelId="{2073E2BE-4CB9-4B80-90AA-E2158437671C}" type="presOf" srcId="{4DB15868-DBF6-462C-9EAF-8BA18C68202F}" destId="{0AB7C889-5970-4457-B001-BB10744298B0}" srcOrd="0" destOrd="0" presId="urn:microsoft.com/office/officeart/2005/8/layout/chevron2"/>
    <dgm:cxn modelId="{D939A771-E0FA-406A-8C1F-07511DFA2373}" srcId="{5A5207A8-1075-4126-935E-20F50541E36E}" destId="{4DB15868-DBF6-462C-9EAF-8BA18C68202F}" srcOrd="0" destOrd="0" parTransId="{1A171EA0-B9FC-489B-ADFE-BFD193F60BC6}" sibTransId="{1A048398-C267-43BC-B2BB-274565AD1B8E}"/>
    <dgm:cxn modelId="{BA75A604-F68B-43A8-BD4D-9F42BA843EFC}" srcId="{9F2151EC-DAE8-44CF-A116-E94324F04159}" destId="{5A5207A8-1075-4126-935E-20F50541E36E}" srcOrd="1" destOrd="0" parTransId="{6D384563-C6A0-4DC4-9B63-1F1EBD890C41}" sibTransId="{AA53877E-02B6-46F1-AC1B-4CAB03FC7372}"/>
    <dgm:cxn modelId="{D86D7F6A-10BE-4CB5-9CA7-52EC9FD25DFF}" type="presOf" srcId="{A528940F-3142-4CF7-A454-A733AB89C1F1}" destId="{FCE4AAE2-8CF8-44A4-B07E-7F9B9B568AD7}" srcOrd="0" destOrd="0" presId="urn:microsoft.com/office/officeart/2005/8/layout/chevron2"/>
    <dgm:cxn modelId="{E831E1DF-F20E-4A29-8AB6-AF9B0FA7D7CC}" type="presOf" srcId="{A8981A36-664C-462D-AFE9-7727534A23D8}" destId="{6089CC24-7E0C-418A-B4C1-561CF24606B6}" srcOrd="0" destOrd="0" presId="urn:microsoft.com/office/officeart/2005/8/layout/chevron2"/>
    <dgm:cxn modelId="{E86261D6-93C0-4905-86FC-B2FCB48E875B}" type="presOf" srcId="{94B5D986-EDE5-4951-A817-3043FB847938}" destId="{7DEFF1A1-30F1-4674-8CF4-D737B26A64C6}" srcOrd="0" destOrd="0" presId="urn:microsoft.com/office/officeart/2005/8/layout/chevron2"/>
    <dgm:cxn modelId="{9EDF2B1E-7DD3-46CB-BF8C-9732E7AB89AB}" type="presOf" srcId="{67BF8D5F-04ED-4801-B9DB-E1CE4EFD8714}" destId="{872EC858-A72F-4AE5-8F77-027E03A4A169}" srcOrd="0" destOrd="0" presId="urn:microsoft.com/office/officeart/2005/8/layout/chevron2"/>
    <dgm:cxn modelId="{787F3C10-80B5-43C7-9424-F648FA3D23C9}" type="presParOf" srcId="{B9CED983-2C03-4BF5-84FF-B676FF2B8327}" destId="{0786BAFC-198F-40E8-B25F-72D9147EA459}" srcOrd="0" destOrd="0" presId="urn:microsoft.com/office/officeart/2005/8/layout/chevron2"/>
    <dgm:cxn modelId="{1CE1EC94-D3BF-49F0-898C-457938226959}" type="presParOf" srcId="{0786BAFC-198F-40E8-B25F-72D9147EA459}" destId="{6089CC24-7E0C-418A-B4C1-561CF24606B6}" srcOrd="0" destOrd="0" presId="urn:microsoft.com/office/officeart/2005/8/layout/chevron2"/>
    <dgm:cxn modelId="{AC873080-E565-46BA-88CC-C8F79E533CB8}" type="presParOf" srcId="{0786BAFC-198F-40E8-B25F-72D9147EA459}" destId="{7DEFF1A1-30F1-4674-8CF4-D737B26A64C6}" srcOrd="1" destOrd="0" presId="urn:microsoft.com/office/officeart/2005/8/layout/chevron2"/>
    <dgm:cxn modelId="{45772486-311B-4BE0-949F-6213325F5B90}" type="presParOf" srcId="{B9CED983-2C03-4BF5-84FF-B676FF2B8327}" destId="{2032FB22-4A22-40C5-89C9-5B4DEDE8FA75}" srcOrd="1" destOrd="0" presId="urn:microsoft.com/office/officeart/2005/8/layout/chevron2"/>
    <dgm:cxn modelId="{38BD3BB2-E400-40E6-AC51-0B5BD9A35C4F}" type="presParOf" srcId="{B9CED983-2C03-4BF5-84FF-B676FF2B8327}" destId="{BB3A2A44-BC6D-4157-8B70-6754C932C810}" srcOrd="2" destOrd="0" presId="urn:microsoft.com/office/officeart/2005/8/layout/chevron2"/>
    <dgm:cxn modelId="{1392C246-4FB2-455B-B6B3-D7969247E0FF}" type="presParOf" srcId="{BB3A2A44-BC6D-4157-8B70-6754C932C810}" destId="{55E2D5F4-8E7B-401D-A7F9-D67D34A10E11}" srcOrd="0" destOrd="0" presId="urn:microsoft.com/office/officeart/2005/8/layout/chevron2"/>
    <dgm:cxn modelId="{DADE52A4-B147-4D94-AEF0-1062D05C2F03}" type="presParOf" srcId="{BB3A2A44-BC6D-4157-8B70-6754C932C810}" destId="{0AB7C889-5970-4457-B001-BB10744298B0}" srcOrd="1" destOrd="0" presId="urn:microsoft.com/office/officeart/2005/8/layout/chevron2"/>
    <dgm:cxn modelId="{85B455F5-D19A-4153-BDE8-7616343FCD7F}" type="presParOf" srcId="{B9CED983-2C03-4BF5-84FF-B676FF2B8327}" destId="{98A31F6D-0DBE-4BE8-BD1C-7D5DC5535148}" srcOrd="3" destOrd="0" presId="urn:microsoft.com/office/officeart/2005/8/layout/chevron2"/>
    <dgm:cxn modelId="{2C022AA4-7529-4B3D-8D99-16920295A1A2}" type="presParOf" srcId="{B9CED983-2C03-4BF5-84FF-B676FF2B8327}" destId="{274CB37A-7428-4EF5-9E28-196118499A5D}" srcOrd="4" destOrd="0" presId="urn:microsoft.com/office/officeart/2005/8/layout/chevron2"/>
    <dgm:cxn modelId="{BC357613-62C3-4802-8A8D-C86F2550E189}" type="presParOf" srcId="{274CB37A-7428-4EF5-9E28-196118499A5D}" destId="{C90C5668-238D-437E-9614-2A9DBE4D7766}" srcOrd="0" destOrd="0" presId="urn:microsoft.com/office/officeart/2005/8/layout/chevron2"/>
    <dgm:cxn modelId="{66BC68ED-8627-436E-B922-1328205E02C6}" type="presParOf" srcId="{274CB37A-7428-4EF5-9E28-196118499A5D}" destId="{B9635C30-A0AA-4FB5-877D-5FE23858898A}" srcOrd="1" destOrd="0" presId="urn:microsoft.com/office/officeart/2005/8/layout/chevron2"/>
    <dgm:cxn modelId="{7BD1B46A-582A-472C-B34B-567126FFCAF9}" type="presParOf" srcId="{B9CED983-2C03-4BF5-84FF-B676FF2B8327}" destId="{EFD0C1CB-7E04-4762-B612-395EF87D646C}" srcOrd="5" destOrd="0" presId="urn:microsoft.com/office/officeart/2005/8/layout/chevron2"/>
    <dgm:cxn modelId="{B6A0A9FB-B4BE-4E7D-AC4D-CB24164E6D43}" type="presParOf" srcId="{B9CED983-2C03-4BF5-84FF-B676FF2B8327}" destId="{F604D2F6-7146-4A23-B0A1-0948CEAA93FB}" srcOrd="6" destOrd="0" presId="urn:microsoft.com/office/officeart/2005/8/layout/chevron2"/>
    <dgm:cxn modelId="{72F3939D-91C6-4565-87EC-4F5599522F41}" type="presParOf" srcId="{F604D2F6-7146-4A23-B0A1-0948CEAA93FB}" destId="{872EC858-A72F-4AE5-8F77-027E03A4A169}" srcOrd="0" destOrd="0" presId="urn:microsoft.com/office/officeart/2005/8/layout/chevron2"/>
    <dgm:cxn modelId="{D2830DCB-4004-41C1-AC55-2A4A9C780C26}" type="presParOf" srcId="{F604D2F6-7146-4A23-B0A1-0948CEAA93FB}" destId="{54CC6788-62F5-4510-9906-1A065B3FDD6F}" srcOrd="1" destOrd="0" presId="urn:microsoft.com/office/officeart/2005/8/layout/chevron2"/>
    <dgm:cxn modelId="{1BBF0684-74F6-4C20-83EF-116E8F672BC3}" type="presParOf" srcId="{B9CED983-2C03-4BF5-84FF-B676FF2B8327}" destId="{E17E3F9E-AD29-4E05-A334-5515E4F9E16A}" srcOrd="7" destOrd="0" presId="urn:microsoft.com/office/officeart/2005/8/layout/chevron2"/>
    <dgm:cxn modelId="{45B0526B-DD44-47F9-85E4-508175ADC1C8}" type="presParOf" srcId="{B9CED983-2C03-4BF5-84FF-B676FF2B8327}" destId="{44CDAD86-49B2-4AFC-9EA1-A88B25B04B06}" srcOrd="8" destOrd="0" presId="urn:microsoft.com/office/officeart/2005/8/layout/chevron2"/>
    <dgm:cxn modelId="{7A4CB69C-D136-4CED-8106-3671F1E51F20}" type="presParOf" srcId="{44CDAD86-49B2-4AFC-9EA1-A88B25B04B06}" destId="{1A9B2E88-D196-4B32-8762-EF34BAD67054}" srcOrd="0" destOrd="0" presId="urn:microsoft.com/office/officeart/2005/8/layout/chevron2"/>
    <dgm:cxn modelId="{EC09655D-AE99-4A84-9177-87CDE94203D3}" type="presParOf" srcId="{44CDAD86-49B2-4AFC-9EA1-A88B25B04B06}" destId="{FCE4AAE2-8CF8-44A4-B07E-7F9B9B568A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7C941E-E173-49A5-9763-939D9565D9F5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9F756A-483A-4565-ACC5-D4BE9AD29F2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«Развитие здравоохранения»</a:t>
          </a:r>
          <a:endParaRPr lang="ru-RU" dirty="0">
            <a:solidFill>
              <a:schemeClr val="tx1"/>
            </a:solidFill>
          </a:endParaRPr>
        </a:p>
      </dgm:t>
    </dgm:pt>
    <dgm:pt modelId="{C939BB95-28E9-4699-9847-5A73AB5CE5EB}" type="parTrans" cxnId="{CBD4A27C-9554-432F-96D5-18AD60A8695C}">
      <dgm:prSet/>
      <dgm:spPr/>
      <dgm:t>
        <a:bodyPr/>
        <a:lstStyle/>
        <a:p>
          <a:endParaRPr lang="ru-RU"/>
        </a:p>
      </dgm:t>
    </dgm:pt>
    <dgm:pt modelId="{8F2EAFB7-23F5-4AAF-A397-AF9C4BB1B1A2}" type="sibTrans" cxnId="{CBD4A27C-9554-432F-96D5-18AD60A8695C}">
      <dgm:prSet/>
      <dgm:spPr/>
      <dgm:t>
        <a:bodyPr/>
        <a:lstStyle/>
        <a:p>
          <a:endParaRPr lang="ru-RU"/>
        </a:p>
      </dgm:t>
    </dgm:pt>
    <dgm:pt modelId="{D35C7586-BBF6-4750-A1ED-8CCCE64C83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«Развитие образования»</a:t>
          </a:r>
          <a:endParaRPr lang="ru-RU" dirty="0">
            <a:solidFill>
              <a:schemeClr val="tx1"/>
            </a:solidFill>
          </a:endParaRPr>
        </a:p>
      </dgm:t>
    </dgm:pt>
    <dgm:pt modelId="{6C8E9CB1-C1B0-40DC-A110-3577865B9A73}" type="parTrans" cxnId="{C8C721FF-0DE0-4368-80F0-190C2E3E2493}">
      <dgm:prSet/>
      <dgm:spPr/>
      <dgm:t>
        <a:bodyPr/>
        <a:lstStyle/>
        <a:p>
          <a:endParaRPr lang="ru-RU"/>
        </a:p>
      </dgm:t>
    </dgm:pt>
    <dgm:pt modelId="{9F4A2ABF-F070-4FC4-A793-84FC32C23617}" type="sibTrans" cxnId="{C8C721FF-0DE0-4368-80F0-190C2E3E2493}">
      <dgm:prSet/>
      <dgm:spPr/>
      <dgm:t>
        <a:bodyPr/>
        <a:lstStyle/>
        <a:p>
          <a:endParaRPr lang="ru-RU"/>
        </a:p>
      </dgm:t>
    </dgm:pt>
    <dgm:pt modelId="{6249042D-7A18-4C0B-9D86-54A290521C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«Социальная поддержка граждан»</a:t>
          </a:r>
          <a:endParaRPr lang="ru-RU" dirty="0">
            <a:solidFill>
              <a:schemeClr val="tx1"/>
            </a:solidFill>
          </a:endParaRPr>
        </a:p>
      </dgm:t>
    </dgm:pt>
    <dgm:pt modelId="{5ACB2B2F-5873-403C-AC89-9ABABB3A95AF}" type="parTrans" cxnId="{2F8333BA-E9E8-44FA-A04F-2FFCFBE1E081}">
      <dgm:prSet/>
      <dgm:spPr/>
      <dgm:t>
        <a:bodyPr/>
        <a:lstStyle/>
        <a:p>
          <a:endParaRPr lang="ru-RU"/>
        </a:p>
      </dgm:t>
    </dgm:pt>
    <dgm:pt modelId="{D8BE49E3-BBBA-420C-9862-BE57F9CDE2E9}" type="sibTrans" cxnId="{2F8333BA-E9E8-44FA-A04F-2FFCFBE1E081}">
      <dgm:prSet/>
      <dgm:spPr/>
      <dgm:t>
        <a:bodyPr/>
        <a:lstStyle/>
        <a:p>
          <a:endParaRPr lang="ru-RU"/>
        </a:p>
      </dgm:t>
    </dgm:pt>
    <dgm:pt modelId="{A84E6982-BF4A-423E-8462-1F675206C0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«Доступная среда»</a:t>
          </a:r>
          <a:endParaRPr lang="ru-RU" dirty="0">
            <a:solidFill>
              <a:schemeClr val="tx1"/>
            </a:solidFill>
          </a:endParaRPr>
        </a:p>
      </dgm:t>
    </dgm:pt>
    <dgm:pt modelId="{31DEA2D0-9CC9-4B06-8DF5-1A3EF069ACAC}" type="parTrans" cxnId="{09090B9E-0E8B-49E5-BD69-C4204D3290CD}">
      <dgm:prSet/>
      <dgm:spPr/>
      <dgm:t>
        <a:bodyPr/>
        <a:lstStyle/>
        <a:p>
          <a:endParaRPr lang="ru-RU"/>
        </a:p>
      </dgm:t>
    </dgm:pt>
    <dgm:pt modelId="{E737761F-65C3-4425-AB97-AD06A9201421}" type="sibTrans" cxnId="{09090B9E-0E8B-49E5-BD69-C4204D3290CD}">
      <dgm:prSet/>
      <dgm:spPr/>
      <dgm:t>
        <a:bodyPr/>
        <a:lstStyle/>
        <a:p>
          <a:endParaRPr lang="ru-RU"/>
        </a:p>
      </dgm:t>
    </dgm:pt>
    <dgm:pt modelId="{A06ED929-28A8-4BDB-8391-EFBA057D81D2}" type="pres">
      <dgm:prSet presAssocID="{197C941E-E173-49A5-9763-939D9565D9F5}" presName="Name0" presStyleCnt="0">
        <dgm:presLayoutVars>
          <dgm:chMax val="7"/>
          <dgm:chPref val="7"/>
          <dgm:dir/>
        </dgm:presLayoutVars>
      </dgm:prSet>
      <dgm:spPr/>
    </dgm:pt>
    <dgm:pt modelId="{8DA1C0FC-BB49-4C14-9600-192F073F300F}" type="pres">
      <dgm:prSet presAssocID="{197C941E-E173-49A5-9763-939D9565D9F5}" presName="Name1" presStyleCnt="0"/>
      <dgm:spPr/>
    </dgm:pt>
    <dgm:pt modelId="{B8EE7F33-E3B6-4CAD-8315-A8170B590B5B}" type="pres">
      <dgm:prSet presAssocID="{197C941E-E173-49A5-9763-939D9565D9F5}" presName="cycle" presStyleCnt="0"/>
      <dgm:spPr/>
    </dgm:pt>
    <dgm:pt modelId="{B4770B1A-74C9-47F2-B835-C38C326EF460}" type="pres">
      <dgm:prSet presAssocID="{197C941E-E173-49A5-9763-939D9565D9F5}" presName="srcNode" presStyleLbl="node1" presStyleIdx="0" presStyleCnt="4"/>
      <dgm:spPr/>
    </dgm:pt>
    <dgm:pt modelId="{E7FEA540-805D-4FCC-AE46-AF8766902E6B}" type="pres">
      <dgm:prSet presAssocID="{197C941E-E173-49A5-9763-939D9565D9F5}" presName="conn" presStyleLbl="parChTrans1D2" presStyleIdx="0" presStyleCnt="1"/>
      <dgm:spPr/>
    </dgm:pt>
    <dgm:pt modelId="{53BB03C9-403F-483C-9F7A-9AC369690AD9}" type="pres">
      <dgm:prSet presAssocID="{197C941E-E173-49A5-9763-939D9565D9F5}" presName="extraNode" presStyleLbl="node1" presStyleIdx="0" presStyleCnt="4"/>
      <dgm:spPr/>
    </dgm:pt>
    <dgm:pt modelId="{50F077C7-559E-4DCC-A9EB-FA22BA65ED56}" type="pres">
      <dgm:prSet presAssocID="{197C941E-E173-49A5-9763-939D9565D9F5}" presName="dstNode" presStyleLbl="node1" presStyleIdx="0" presStyleCnt="4"/>
      <dgm:spPr/>
    </dgm:pt>
    <dgm:pt modelId="{29147819-24B3-4A0E-8A8B-3A4422F7E36D}" type="pres">
      <dgm:prSet presAssocID="{E99F756A-483A-4565-ACC5-D4BE9AD29F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9EF13-C52D-4194-A012-F95BB099D493}" type="pres">
      <dgm:prSet presAssocID="{E99F756A-483A-4565-ACC5-D4BE9AD29F2F}" presName="accent_1" presStyleCnt="0"/>
      <dgm:spPr/>
    </dgm:pt>
    <dgm:pt modelId="{B7571767-5709-4F70-ABF1-997AE948572B}" type="pres">
      <dgm:prSet presAssocID="{E99F756A-483A-4565-ACC5-D4BE9AD29F2F}" presName="accentRepeatNode" presStyleLbl="solidFgAcc1" presStyleIdx="0" presStyleCnt="4"/>
      <dgm:spPr/>
    </dgm:pt>
    <dgm:pt modelId="{8E91AA09-F2AE-4FA6-8343-F598A796626C}" type="pres">
      <dgm:prSet presAssocID="{D35C7586-BBF6-4750-A1ED-8CCCE64C834E}" presName="text_2" presStyleLbl="node1" presStyleIdx="1" presStyleCnt="4">
        <dgm:presLayoutVars>
          <dgm:bulletEnabled val="1"/>
        </dgm:presLayoutVars>
      </dgm:prSet>
      <dgm:spPr/>
    </dgm:pt>
    <dgm:pt modelId="{298E726F-5D41-4076-83C3-537CFB4BB272}" type="pres">
      <dgm:prSet presAssocID="{D35C7586-BBF6-4750-A1ED-8CCCE64C834E}" presName="accent_2" presStyleCnt="0"/>
      <dgm:spPr/>
    </dgm:pt>
    <dgm:pt modelId="{4102603F-ADCE-4744-8798-DA63EC4973FB}" type="pres">
      <dgm:prSet presAssocID="{D35C7586-BBF6-4750-A1ED-8CCCE64C834E}" presName="accentRepeatNode" presStyleLbl="solidFgAcc1" presStyleIdx="1" presStyleCnt="4"/>
      <dgm:spPr/>
    </dgm:pt>
    <dgm:pt modelId="{E6483003-8E77-4219-BEEE-1673B2518FBE}" type="pres">
      <dgm:prSet presAssocID="{6249042D-7A18-4C0B-9D86-54A290521C3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93626-EC94-4BFB-9A33-983A2A5B11AC}" type="pres">
      <dgm:prSet presAssocID="{6249042D-7A18-4C0B-9D86-54A290521C35}" presName="accent_3" presStyleCnt="0"/>
      <dgm:spPr/>
    </dgm:pt>
    <dgm:pt modelId="{329A1DC6-56A8-412B-BE7E-CA10C73C168A}" type="pres">
      <dgm:prSet presAssocID="{6249042D-7A18-4C0B-9D86-54A290521C35}" presName="accentRepeatNode" presStyleLbl="solidFgAcc1" presStyleIdx="2" presStyleCnt="4"/>
      <dgm:spPr/>
    </dgm:pt>
    <dgm:pt modelId="{8556E38E-FF6E-4117-B5C8-7DD6B49CC6EB}" type="pres">
      <dgm:prSet presAssocID="{A84E6982-BF4A-423E-8462-1F675206C035}" presName="text_4" presStyleLbl="node1" presStyleIdx="3" presStyleCnt="4">
        <dgm:presLayoutVars>
          <dgm:bulletEnabled val="1"/>
        </dgm:presLayoutVars>
      </dgm:prSet>
      <dgm:spPr/>
    </dgm:pt>
    <dgm:pt modelId="{2AB32A14-8D18-44B0-8FF5-180D38B28890}" type="pres">
      <dgm:prSet presAssocID="{A84E6982-BF4A-423E-8462-1F675206C035}" presName="accent_4" presStyleCnt="0"/>
      <dgm:spPr/>
    </dgm:pt>
    <dgm:pt modelId="{00CD3F84-A821-4114-88CB-21BA14E8B053}" type="pres">
      <dgm:prSet presAssocID="{A84E6982-BF4A-423E-8462-1F675206C035}" presName="accentRepeatNode" presStyleLbl="solidFgAcc1" presStyleIdx="3" presStyleCnt="4"/>
      <dgm:spPr/>
    </dgm:pt>
  </dgm:ptLst>
  <dgm:cxnLst>
    <dgm:cxn modelId="{C79CCA2A-5E08-4A50-AC71-711793A9B822}" type="presOf" srcId="{8F2EAFB7-23F5-4AAF-A397-AF9C4BB1B1A2}" destId="{E7FEA540-805D-4FCC-AE46-AF8766902E6B}" srcOrd="0" destOrd="0" presId="urn:microsoft.com/office/officeart/2008/layout/VerticalCurvedList"/>
    <dgm:cxn modelId="{49EAEDD8-BDC0-40CC-B86D-ED9F300AB0F6}" type="presOf" srcId="{D35C7586-BBF6-4750-A1ED-8CCCE64C834E}" destId="{8E91AA09-F2AE-4FA6-8343-F598A796626C}" srcOrd="0" destOrd="0" presId="urn:microsoft.com/office/officeart/2008/layout/VerticalCurvedList"/>
    <dgm:cxn modelId="{CBD4A27C-9554-432F-96D5-18AD60A8695C}" srcId="{197C941E-E173-49A5-9763-939D9565D9F5}" destId="{E99F756A-483A-4565-ACC5-D4BE9AD29F2F}" srcOrd="0" destOrd="0" parTransId="{C939BB95-28E9-4699-9847-5A73AB5CE5EB}" sibTransId="{8F2EAFB7-23F5-4AAF-A397-AF9C4BB1B1A2}"/>
    <dgm:cxn modelId="{09090B9E-0E8B-49E5-BD69-C4204D3290CD}" srcId="{197C941E-E173-49A5-9763-939D9565D9F5}" destId="{A84E6982-BF4A-423E-8462-1F675206C035}" srcOrd="3" destOrd="0" parTransId="{31DEA2D0-9CC9-4B06-8DF5-1A3EF069ACAC}" sibTransId="{E737761F-65C3-4425-AB97-AD06A9201421}"/>
    <dgm:cxn modelId="{6A3721ED-08EE-4F38-ABE7-ECCD4D85B697}" type="presOf" srcId="{A84E6982-BF4A-423E-8462-1F675206C035}" destId="{8556E38E-FF6E-4117-B5C8-7DD6B49CC6EB}" srcOrd="0" destOrd="0" presId="urn:microsoft.com/office/officeart/2008/layout/VerticalCurvedList"/>
    <dgm:cxn modelId="{2F8333BA-E9E8-44FA-A04F-2FFCFBE1E081}" srcId="{197C941E-E173-49A5-9763-939D9565D9F5}" destId="{6249042D-7A18-4C0B-9D86-54A290521C35}" srcOrd="2" destOrd="0" parTransId="{5ACB2B2F-5873-403C-AC89-9ABABB3A95AF}" sibTransId="{D8BE49E3-BBBA-420C-9862-BE57F9CDE2E9}"/>
    <dgm:cxn modelId="{F075C361-B5FD-41BD-BBB4-861C093C153A}" type="presOf" srcId="{E99F756A-483A-4565-ACC5-D4BE9AD29F2F}" destId="{29147819-24B3-4A0E-8A8B-3A4422F7E36D}" srcOrd="0" destOrd="0" presId="urn:microsoft.com/office/officeart/2008/layout/VerticalCurvedList"/>
    <dgm:cxn modelId="{7D130208-5842-4235-8A02-D85E68D7C6DB}" type="presOf" srcId="{197C941E-E173-49A5-9763-939D9565D9F5}" destId="{A06ED929-28A8-4BDB-8391-EFBA057D81D2}" srcOrd="0" destOrd="0" presId="urn:microsoft.com/office/officeart/2008/layout/VerticalCurvedList"/>
    <dgm:cxn modelId="{D90997B4-B683-4EEE-8D13-BBFB862DE564}" type="presOf" srcId="{6249042D-7A18-4C0B-9D86-54A290521C35}" destId="{E6483003-8E77-4219-BEEE-1673B2518FBE}" srcOrd="0" destOrd="0" presId="urn:microsoft.com/office/officeart/2008/layout/VerticalCurvedList"/>
    <dgm:cxn modelId="{C8C721FF-0DE0-4368-80F0-190C2E3E2493}" srcId="{197C941E-E173-49A5-9763-939D9565D9F5}" destId="{D35C7586-BBF6-4750-A1ED-8CCCE64C834E}" srcOrd="1" destOrd="0" parTransId="{6C8E9CB1-C1B0-40DC-A110-3577865B9A73}" sibTransId="{9F4A2ABF-F070-4FC4-A793-84FC32C23617}"/>
    <dgm:cxn modelId="{B0E5D681-A257-47FC-9552-93D174B45CF8}" type="presParOf" srcId="{A06ED929-28A8-4BDB-8391-EFBA057D81D2}" destId="{8DA1C0FC-BB49-4C14-9600-192F073F300F}" srcOrd="0" destOrd="0" presId="urn:microsoft.com/office/officeart/2008/layout/VerticalCurvedList"/>
    <dgm:cxn modelId="{3233AE9C-76E5-4D51-BA69-928A3B4BAAFB}" type="presParOf" srcId="{8DA1C0FC-BB49-4C14-9600-192F073F300F}" destId="{B8EE7F33-E3B6-4CAD-8315-A8170B590B5B}" srcOrd="0" destOrd="0" presId="urn:microsoft.com/office/officeart/2008/layout/VerticalCurvedList"/>
    <dgm:cxn modelId="{3BA96136-DF7E-4457-885B-55621DFADDBC}" type="presParOf" srcId="{B8EE7F33-E3B6-4CAD-8315-A8170B590B5B}" destId="{B4770B1A-74C9-47F2-B835-C38C326EF460}" srcOrd="0" destOrd="0" presId="urn:microsoft.com/office/officeart/2008/layout/VerticalCurvedList"/>
    <dgm:cxn modelId="{89E8B529-C920-4A94-B6C0-08A0072532BE}" type="presParOf" srcId="{B8EE7F33-E3B6-4CAD-8315-A8170B590B5B}" destId="{E7FEA540-805D-4FCC-AE46-AF8766902E6B}" srcOrd="1" destOrd="0" presId="urn:microsoft.com/office/officeart/2008/layout/VerticalCurvedList"/>
    <dgm:cxn modelId="{C7CDF6EA-1B30-4C29-A17B-64311D09C191}" type="presParOf" srcId="{B8EE7F33-E3B6-4CAD-8315-A8170B590B5B}" destId="{53BB03C9-403F-483C-9F7A-9AC369690AD9}" srcOrd="2" destOrd="0" presId="urn:microsoft.com/office/officeart/2008/layout/VerticalCurvedList"/>
    <dgm:cxn modelId="{F8E79907-4A5D-445B-BA8F-C7E211A5BD55}" type="presParOf" srcId="{B8EE7F33-E3B6-4CAD-8315-A8170B590B5B}" destId="{50F077C7-559E-4DCC-A9EB-FA22BA65ED56}" srcOrd="3" destOrd="0" presId="urn:microsoft.com/office/officeart/2008/layout/VerticalCurvedList"/>
    <dgm:cxn modelId="{8371E30B-44A5-404A-A71A-8A0A2F222B7A}" type="presParOf" srcId="{8DA1C0FC-BB49-4C14-9600-192F073F300F}" destId="{29147819-24B3-4A0E-8A8B-3A4422F7E36D}" srcOrd="1" destOrd="0" presId="urn:microsoft.com/office/officeart/2008/layout/VerticalCurvedList"/>
    <dgm:cxn modelId="{0C1BA9D4-5855-4E6F-9EB1-65F310851212}" type="presParOf" srcId="{8DA1C0FC-BB49-4C14-9600-192F073F300F}" destId="{7809EF13-C52D-4194-A012-F95BB099D493}" srcOrd="2" destOrd="0" presId="urn:microsoft.com/office/officeart/2008/layout/VerticalCurvedList"/>
    <dgm:cxn modelId="{EFA13AEE-5013-497C-8353-186BC7C2A2E3}" type="presParOf" srcId="{7809EF13-C52D-4194-A012-F95BB099D493}" destId="{B7571767-5709-4F70-ABF1-997AE948572B}" srcOrd="0" destOrd="0" presId="urn:microsoft.com/office/officeart/2008/layout/VerticalCurvedList"/>
    <dgm:cxn modelId="{93841C39-7336-4CF2-929A-604CE6C45615}" type="presParOf" srcId="{8DA1C0FC-BB49-4C14-9600-192F073F300F}" destId="{8E91AA09-F2AE-4FA6-8343-F598A796626C}" srcOrd="3" destOrd="0" presId="urn:microsoft.com/office/officeart/2008/layout/VerticalCurvedList"/>
    <dgm:cxn modelId="{42F53A4F-C125-441C-9458-1D76463F57C3}" type="presParOf" srcId="{8DA1C0FC-BB49-4C14-9600-192F073F300F}" destId="{298E726F-5D41-4076-83C3-537CFB4BB272}" srcOrd="4" destOrd="0" presId="urn:microsoft.com/office/officeart/2008/layout/VerticalCurvedList"/>
    <dgm:cxn modelId="{9CCB1450-7195-4CE7-BE80-0511F06A14B5}" type="presParOf" srcId="{298E726F-5D41-4076-83C3-537CFB4BB272}" destId="{4102603F-ADCE-4744-8798-DA63EC4973FB}" srcOrd="0" destOrd="0" presId="urn:microsoft.com/office/officeart/2008/layout/VerticalCurvedList"/>
    <dgm:cxn modelId="{6CC33A72-0F68-41A2-A9AB-296F2CA3E6E5}" type="presParOf" srcId="{8DA1C0FC-BB49-4C14-9600-192F073F300F}" destId="{E6483003-8E77-4219-BEEE-1673B2518FBE}" srcOrd="5" destOrd="0" presId="urn:microsoft.com/office/officeart/2008/layout/VerticalCurvedList"/>
    <dgm:cxn modelId="{0531E17B-ECB7-4634-AAF2-7A0347C15D7F}" type="presParOf" srcId="{8DA1C0FC-BB49-4C14-9600-192F073F300F}" destId="{51A93626-EC94-4BFB-9A33-983A2A5B11AC}" srcOrd="6" destOrd="0" presId="urn:microsoft.com/office/officeart/2008/layout/VerticalCurvedList"/>
    <dgm:cxn modelId="{6489D331-E82F-4C27-BD01-B3F80C120895}" type="presParOf" srcId="{51A93626-EC94-4BFB-9A33-983A2A5B11AC}" destId="{329A1DC6-56A8-412B-BE7E-CA10C73C168A}" srcOrd="0" destOrd="0" presId="urn:microsoft.com/office/officeart/2008/layout/VerticalCurvedList"/>
    <dgm:cxn modelId="{47BC11FF-1B92-43C0-BADC-4B67109970B4}" type="presParOf" srcId="{8DA1C0FC-BB49-4C14-9600-192F073F300F}" destId="{8556E38E-FF6E-4117-B5C8-7DD6B49CC6EB}" srcOrd="7" destOrd="0" presId="urn:microsoft.com/office/officeart/2008/layout/VerticalCurvedList"/>
    <dgm:cxn modelId="{74FFAAE4-707A-459B-A1DF-A1D75378A0B4}" type="presParOf" srcId="{8DA1C0FC-BB49-4C14-9600-192F073F300F}" destId="{2AB32A14-8D18-44B0-8FF5-180D38B28890}" srcOrd="8" destOrd="0" presId="urn:microsoft.com/office/officeart/2008/layout/VerticalCurvedList"/>
    <dgm:cxn modelId="{E9961C64-5F83-446E-B4DD-16F031196363}" type="presParOf" srcId="{2AB32A14-8D18-44B0-8FF5-180D38B28890}" destId="{00CD3F84-A821-4114-88CB-21BA14E8B0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83330B-3262-4D0F-99BD-29A9ADC6E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DA621-EBCB-4AC3-A610-D055D692393E}">
      <dgm:prSet phldrT="[Текст]"/>
      <dgm:spPr/>
      <dgm:t>
        <a:bodyPr/>
        <a:lstStyle/>
        <a:p>
          <a:r>
            <a:rPr lang="ru-RU" dirty="0" smtClean="0"/>
            <a:t>Сильные стороны</a:t>
          </a:r>
          <a:endParaRPr lang="ru-RU" dirty="0"/>
        </a:p>
      </dgm:t>
    </dgm:pt>
    <dgm:pt modelId="{079A29EA-4D65-44F6-A403-6E474BAF23C9}" type="parTrans" cxnId="{86C0BCF3-AA17-4826-96AB-CA3007FD5195}">
      <dgm:prSet/>
      <dgm:spPr/>
      <dgm:t>
        <a:bodyPr/>
        <a:lstStyle/>
        <a:p>
          <a:endParaRPr lang="ru-RU"/>
        </a:p>
      </dgm:t>
    </dgm:pt>
    <dgm:pt modelId="{AB907029-5DD2-42DD-88E5-3AD03FF9C130}" type="sibTrans" cxnId="{86C0BCF3-AA17-4826-96AB-CA3007FD5195}">
      <dgm:prSet/>
      <dgm:spPr/>
      <dgm:t>
        <a:bodyPr/>
        <a:lstStyle/>
        <a:p>
          <a:endParaRPr lang="ru-RU"/>
        </a:p>
      </dgm:t>
    </dgm:pt>
    <dgm:pt modelId="{C29EECCB-A3E5-4D22-B4DF-1380E900FD5A}">
      <dgm:prSet phldrT="[Текст]"/>
      <dgm:spPr/>
      <dgm:t>
        <a:bodyPr/>
        <a:lstStyle/>
        <a:p>
          <a:r>
            <a:rPr lang="ru-RU" dirty="0" smtClean="0"/>
            <a:t>при осуществлении проекта используются такие формы государственно-частного партнерства как концессионное соглашение, создание совместных предприятий с участием частного и государственного секторов, заключение инвестиционных договоров с распределением финансирования, рисков, имущественных прав на объекты</a:t>
          </a:r>
          <a:endParaRPr lang="ru-RU" dirty="0"/>
        </a:p>
      </dgm:t>
    </dgm:pt>
    <dgm:pt modelId="{427370AD-5C64-4CDC-A08C-B35D805808E6}" type="parTrans" cxnId="{8A956685-91B2-4878-A03D-77E2D2ECE17D}">
      <dgm:prSet/>
      <dgm:spPr/>
      <dgm:t>
        <a:bodyPr/>
        <a:lstStyle/>
        <a:p>
          <a:endParaRPr lang="ru-RU"/>
        </a:p>
      </dgm:t>
    </dgm:pt>
    <dgm:pt modelId="{91F00AC6-232E-4CEE-B80A-88B508CFF281}" type="sibTrans" cxnId="{8A956685-91B2-4878-A03D-77E2D2ECE17D}">
      <dgm:prSet/>
      <dgm:spPr/>
      <dgm:t>
        <a:bodyPr/>
        <a:lstStyle/>
        <a:p>
          <a:endParaRPr lang="ru-RU"/>
        </a:p>
      </dgm:t>
    </dgm:pt>
    <dgm:pt modelId="{5343839E-E813-4B30-A134-B6B766313FD2}">
      <dgm:prSet phldrT="[Текст]"/>
      <dgm:spPr/>
      <dgm:t>
        <a:bodyPr/>
        <a:lstStyle/>
        <a:p>
          <a:r>
            <a:rPr lang="ru-RU" dirty="0" smtClean="0"/>
            <a:t>Слабые стороны</a:t>
          </a:r>
          <a:endParaRPr lang="ru-RU" dirty="0"/>
        </a:p>
      </dgm:t>
    </dgm:pt>
    <dgm:pt modelId="{15787598-0524-41E2-A7A8-ABC8545E3FEC}" type="parTrans" cxnId="{FC95828F-9D96-4B4D-A55B-435A0B18259D}">
      <dgm:prSet/>
      <dgm:spPr/>
      <dgm:t>
        <a:bodyPr/>
        <a:lstStyle/>
        <a:p>
          <a:endParaRPr lang="ru-RU"/>
        </a:p>
      </dgm:t>
    </dgm:pt>
    <dgm:pt modelId="{CA490036-D125-4CAA-A7EF-060EFE2E8E25}" type="sibTrans" cxnId="{FC95828F-9D96-4B4D-A55B-435A0B18259D}">
      <dgm:prSet/>
      <dgm:spPr/>
      <dgm:t>
        <a:bodyPr/>
        <a:lstStyle/>
        <a:p>
          <a:endParaRPr lang="ru-RU"/>
        </a:p>
      </dgm:t>
    </dgm:pt>
    <dgm:pt modelId="{DEB4DBDE-9BE6-4BC4-8FC6-6FE3C798C639}">
      <dgm:prSet phldrT="[Текст]"/>
      <dgm:spPr/>
      <dgm:t>
        <a:bodyPr/>
        <a:lstStyle/>
        <a:p>
          <a:r>
            <a:rPr lang="ru-RU" dirty="0" smtClean="0"/>
            <a:t>предусмотренные в законе и применяемые формы финансирования инвестиционных проектов должным образом не содержат той совокупности признаков ГЧП, которая должна быть изначально, а являются просто способами проявления льготного инвестиционного режима на территории субъекта Российской Федерации в виде финансовой поддержки инвесторов</a:t>
          </a:r>
          <a:endParaRPr lang="ru-RU" dirty="0"/>
        </a:p>
      </dgm:t>
    </dgm:pt>
    <dgm:pt modelId="{D3063D0C-F6C2-486E-889C-C8946047CA32}" type="parTrans" cxnId="{6CE20FD4-D516-473D-A328-255DA8F55673}">
      <dgm:prSet/>
      <dgm:spPr/>
      <dgm:t>
        <a:bodyPr/>
        <a:lstStyle/>
        <a:p>
          <a:endParaRPr lang="ru-RU"/>
        </a:p>
      </dgm:t>
    </dgm:pt>
    <dgm:pt modelId="{95F38E85-A1AA-43DF-ADC3-332CD28448E3}" type="sibTrans" cxnId="{6CE20FD4-D516-473D-A328-255DA8F55673}">
      <dgm:prSet/>
      <dgm:spPr/>
      <dgm:t>
        <a:bodyPr/>
        <a:lstStyle/>
        <a:p>
          <a:endParaRPr lang="ru-RU"/>
        </a:p>
      </dgm:t>
    </dgm:pt>
    <dgm:pt modelId="{D800C659-74E7-48FB-9B5C-12C4F182AEA0}">
      <dgm:prSet phldrT="[Текст]"/>
      <dgm:spPr/>
      <dgm:t>
        <a:bodyPr/>
        <a:lstStyle/>
        <a:p>
          <a:r>
            <a:rPr lang="ru-RU" dirty="0" smtClean="0"/>
            <a:t>плодотворно реализуются такие проекты, которые предполагают финансирование из средств федерального бюджета через Инвестиционный фонд России, и возможность привлечения займов из Внешэкономбанка</a:t>
          </a:r>
          <a:endParaRPr lang="ru-RU" dirty="0"/>
        </a:p>
      </dgm:t>
    </dgm:pt>
    <dgm:pt modelId="{1E61F25A-C42C-483A-A7F1-D004012E521A}" type="parTrans" cxnId="{95A8934E-F650-48B0-8A85-369DAB92669C}">
      <dgm:prSet/>
      <dgm:spPr/>
      <dgm:t>
        <a:bodyPr/>
        <a:lstStyle/>
        <a:p>
          <a:endParaRPr lang="ru-RU"/>
        </a:p>
      </dgm:t>
    </dgm:pt>
    <dgm:pt modelId="{DDFC08EC-999C-4E38-A3B8-642932E8FF4F}" type="sibTrans" cxnId="{95A8934E-F650-48B0-8A85-369DAB92669C}">
      <dgm:prSet/>
      <dgm:spPr/>
      <dgm:t>
        <a:bodyPr/>
        <a:lstStyle/>
        <a:p>
          <a:endParaRPr lang="ru-RU"/>
        </a:p>
      </dgm:t>
    </dgm:pt>
    <dgm:pt modelId="{1935FA10-F180-494C-959B-55CF9F8F0B6B}">
      <dgm:prSet phldrT="[Текст]"/>
      <dgm:spPr/>
      <dgm:t>
        <a:bodyPr/>
        <a:lstStyle/>
        <a:p>
          <a:r>
            <a:rPr lang="ru-RU" dirty="0" smtClean="0"/>
            <a:t>проекты государственно-частного партнерства носят долгосрочный интерес, с точки зрения повышения экономического роста, уровня и качества жизни, развития территорий, а также в определенной доле внешнеэкономического потенциала Краснодарского края</a:t>
          </a:r>
          <a:endParaRPr lang="ru-RU" dirty="0"/>
        </a:p>
      </dgm:t>
    </dgm:pt>
    <dgm:pt modelId="{785D6609-198C-4BFD-ADAE-EE2C01DACA25}" type="parTrans" cxnId="{5FD1FFA3-D2EF-4D24-BE88-1579C702BF75}">
      <dgm:prSet/>
      <dgm:spPr/>
      <dgm:t>
        <a:bodyPr/>
        <a:lstStyle/>
        <a:p>
          <a:endParaRPr lang="ru-RU"/>
        </a:p>
      </dgm:t>
    </dgm:pt>
    <dgm:pt modelId="{CA6C0DF8-D9D6-4E6B-8F38-12BE33F8D3CA}" type="sibTrans" cxnId="{5FD1FFA3-D2EF-4D24-BE88-1579C702BF75}">
      <dgm:prSet/>
      <dgm:spPr/>
      <dgm:t>
        <a:bodyPr/>
        <a:lstStyle/>
        <a:p>
          <a:endParaRPr lang="ru-RU"/>
        </a:p>
      </dgm:t>
    </dgm:pt>
    <dgm:pt modelId="{07B42809-156E-40BC-A9F8-AFBB8E6C5D68}">
      <dgm:prSet phldrT="[Текст]"/>
      <dgm:spPr/>
      <dgm:t>
        <a:bodyPr/>
        <a:lstStyle/>
        <a:p>
          <a:r>
            <a:rPr lang="ru-RU" dirty="0" smtClean="0"/>
            <a:t>заключение договоров между государственным и частным секторами, даже при последующем выделение бюджетных средств на </a:t>
          </a:r>
          <a:r>
            <a:rPr lang="ru-RU" dirty="0" err="1" smtClean="0"/>
            <a:t>софинансирование</a:t>
          </a:r>
          <a:r>
            <a:rPr lang="ru-RU" dirty="0" smtClean="0"/>
            <a:t> данных проектов, еще никак не означает наличия системы ГЧП, как признанного международного инструмента вовлечения частного сектора в сферу предоставления общественных благ и альтернативы приватизации в данной сфере</a:t>
          </a:r>
          <a:endParaRPr lang="ru-RU" dirty="0"/>
        </a:p>
      </dgm:t>
    </dgm:pt>
    <dgm:pt modelId="{9A07EA26-B5CE-4818-878E-F52E2A767DFA}" type="parTrans" cxnId="{DD2AF862-3293-4184-9842-FFC12C66B6EA}">
      <dgm:prSet/>
      <dgm:spPr/>
      <dgm:t>
        <a:bodyPr/>
        <a:lstStyle/>
        <a:p>
          <a:endParaRPr lang="ru-RU"/>
        </a:p>
      </dgm:t>
    </dgm:pt>
    <dgm:pt modelId="{5244906B-62A8-43C5-94DF-76B3CE9E80A4}" type="sibTrans" cxnId="{DD2AF862-3293-4184-9842-FFC12C66B6EA}">
      <dgm:prSet/>
      <dgm:spPr/>
      <dgm:t>
        <a:bodyPr/>
        <a:lstStyle/>
        <a:p>
          <a:endParaRPr lang="ru-RU"/>
        </a:p>
      </dgm:t>
    </dgm:pt>
    <dgm:pt modelId="{07108CFB-EA91-4D6B-8097-460E0FFB5606}">
      <dgm:prSet phldrT="[Текст]"/>
      <dgm:spPr/>
      <dgm:t>
        <a:bodyPr/>
        <a:lstStyle/>
        <a:p>
          <a:r>
            <a:rPr lang="ru-RU" dirty="0" smtClean="0"/>
            <a:t>нечеткость изложения форм ГЧП в краевом законе. Полного, заранее определенного перечня форм не создано, в частности такие формы, как участие Краснодарского края и его муниципальных образований в инвестиционных проектах, передача имущества на безвозмездной основе, аренда и другие формы государственно-частного партнерства, по нашему мнению, нуждаются в конкретизации</a:t>
          </a:r>
          <a:endParaRPr lang="ru-RU" dirty="0"/>
        </a:p>
      </dgm:t>
    </dgm:pt>
    <dgm:pt modelId="{0BCB4C6F-15EE-4320-ADA9-744C82848DE4}" type="parTrans" cxnId="{A80DF34D-2CFC-4536-B482-1947D705EDEA}">
      <dgm:prSet/>
      <dgm:spPr/>
      <dgm:t>
        <a:bodyPr/>
        <a:lstStyle/>
        <a:p>
          <a:endParaRPr lang="ru-RU"/>
        </a:p>
      </dgm:t>
    </dgm:pt>
    <dgm:pt modelId="{F9D86C96-5EAC-43AB-889D-75F555B77A71}" type="sibTrans" cxnId="{A80DF34D-2CFC-4536-B482-1947D705EDEA}">
      <dgm:prSet/>
      <dgm:spPr/>
      <dgm:t>
        <a:bodyPr/>
        <a:lstStyle/>
        <a:p>
          <a:endParaRPr lang="ru-RU"/>
        </a:p>
      </dgm:t>
    </dgm:pt>
    <dgm:pt modelId="{075B747F-13F1-48B4-8EB4-357553B87459}" type="pres">
      <dgm:prSet presAssocID="{4B83330B-3262-4D0F-99BD-29A9ADC6E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47B34-2325-4110-872D-726551C23C05}" type="pres">
      <dgm:prSet presAssocID="{80DDA621-EBCB-4AC3-A610-D055D692393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2090-C398-43AA-9243-4932119E1168}" type="pres">
      <dgm:prSet presAssocID="{80DDA621-EBCB-4AC3-A610-D055D692393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BD86D-96B6-4C37-8542-A2A841282817}" type="pres">
      <dgm:prSet presAssocID="{5343839E-E813-4B30-A134-B6B766313F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A1557-A6F5-41D8-9A25-8A7315D58904}" type="pres">
      <dgm:prSet presAssocID="{5343839E-E813-4B30-A134-B6B766313FD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374EF-63E0-426E-AA15-76B5FFD53CB4}" type="presOf" srcId="{C29EECCB-A3E5-4D22-B4DF-1380E900FD5A}" destId="{E2CD2090-C398-43AA-9243-4932119E1168}" srcOrd="0" destOrd="0" presId="urn:microsoft.com/office/officeart/2005/8/layout/vList2"/>
    <dgm:cxn modelId="{6CE20FD4-D516-473D-A328-255DA8F55673}" srcId="{5343839E-E813-4B30-A134-B6B766313FD2}" destId="{DEB4DBDE-9BE6-4BC4-8FC6-6FE3C798C639}" srcOrd="0" destOrd="0" parTransId="{D3063D0C-F6C2-486E-889C-C8946047CA32}" sibTransId="{95F38E85-A1AA-43DF-ADC3-332CD28448E3}"/>
    <dgm:cxn modelId="{42FF1850-833B-41CD-BE0F-B14BEEAFD9CB}" type="presOf" srcId="{DEB4DBDE-9BE6-4BC4-8FC6-6FE3C798C639}" destId="{E93A1557-A6F5-41D8-9A25-8A7315D58904}" srcOrd="0" destOrd="0" presId="urn:microsoft.com/office/officeart/2005/8/layout/vList2"/>
    <dgm:cxn modelId="{EA27C940-AE73-45E8-B326-9222044F7E72}" type="presOf" srcId="{1935FA10-F180-494C-959B-55CF9F8F0B6B}" destId="{E2CD2090-C398-43AA-9243-4932119E1168}" srcOrd="0" destOrd="1" presId="urn:microsoft.com/office/officeart/2005/8/layout/vList2"/>
    <dgm:cxn modelId="{FC95828F-9D96-4B4D-A55B-435A0B18259D}" srcId="{4B83330B-3262-4D0F-99BD-29A9ADC6E00C}" destId="{5343839E-E813-4B30-A134-B6B766313FD2}" srcOrd="1" destOrd="0" parTransId="{15787598-0524-41E2-A7A8-ABC8545E3FEC}" sibTransId="{CA490036-D125-4CAA-A7EF-060EFE2E8E25}"/>
    <dgm:cxn modelId="{7E77AA74-1516-4972-B275-51776DBF487B}" type="presOf" srcId="{4B83330B-3262-4D0F-99BD-29A9ADC6E00C}" destId="{075B747F-13F1-48B4-8EB4-357553B87459}" srcOrd="0" destOrd="0" presId="urn:microsoft.com/office/officeart/2005/8/layout/vList2"/>
    <dgm:cxn modelId="{A80DF34D-2CFC-4536-B482-1947D705EDEA}" srcId="{5343839E-E813-4B30-A134-B6B766313FD2}" destId="{07108CFB-EA91-4D6B-8097-460E0FFB5606}" srcOrd="1" destOrd="0" parTransId="{0BCB4C6F-15EE-4320-ADA9-744C82848DE4}" sibTransId="{F9D86C96-5EAC-43AB-889D-75F555B77A71}"/>
    <dgm:cxn modelId="{DD2AF862-3293-4184-9842-FFC12C66B6EA}" srcId="{5343839E-E813-4B30-A134-B6B766313FD2}" destId="{07B42809-156E-40BC-A9F8-AFBB8E6C5D68}" srcOrd="2" destOrd="0" parTransId="{9A07EA26-B5CE-4818-878E-F52E2A767DFA}" sibTransId="{5244906B-62A8-43C5-94DF-76B3CE9E80A4}"/>
    <dgm:cxn modelId="{8A956685-91B2-4878-A03D-77E2D2ECE17D}" srcId="{80DDA621-EBCB-4AC3-A610-D055D692393E}" destId="{C29EECCB-A3E5-4D22-B4DF-1380E900FD5A}" srcOrd="0" destOrd="0" parTransId="{427370AD-5C64-4CDC-A08C-B35D805808E6}" sibTransId="{91F00AC6-232E-4CEE-B80A-88B508CFF281}"/>
    <dgm:cxn modelId="{8EA89591-9260-4266-BEC8-DEEC0042EDFD}" type="presOf" srcId="{80DDA621-EBCB-4AC3-A610-D055D692393E}" destId="{D1847B34-2325-4110-872D-726551C23C05}" srcOrd="0" destOrd="0" presId="urn:microsoft.com/office/officeart/2005/8/layout/vList2"/>
    <dgm:cxn modelId="{5FD1FFA3-D2EF-4D24-BE88-1579C702BF75}" srcId="{80DDA621-EBCB-4AC3-A610-D055D692393E}" destId="{1935FA10-F180-494C-959B-55CF9F8F0B6B}" srcOrd="1" destOrd="0" parTransId="{785D6609-198C-4BFD-ADAE-EE2C01DACA25}" sibTransId="{CA6C0DF8-D9D6-4E6B-8F38-12BE33F8D3CA}"/>
    <dgm:cxn modelId="{BCA8F190-E0C6-4EE1-B2B4-8ACAFAA89B81}" type="presOf" srcId="{D800C659-74E7-48FB-9B5C-12C4F182AEA0}" destId="{E2CD2090-C398-43AA-9243-4932119E1168}" srcOrd="0" destOrd="2" presId="urn:microsoft.com/office/officeart/2005/8/layout/vList2"/>
    <dgm:cxn modelId="{D44417AB-38D0-4192-803A-0EDEA4C098D0}" type="presOf" srcId="{5343839E-E813-4B30-A134-B6B766313FD2}" destId="{7C7BD86D-96B6-4C37-8542-A2A841282817}" srcOrd="0" destOrd="0" presId="urn:microsoft.com/office/officeart/2005/8/layout/vList2"/>
    <dgm:cxn modelId="{61B7D29B-E562-4548-9B04-F49E19E2D30E}" type="presOf" srcId="{07108CFB-EA91-4D6B-8097-460E0FFB5606}" destId="{E93A1557-A6F5-41D8-9A25-8A7315D58904}" srcOrd="0" destOrd="1" presId="urn:microsoft.com/office/officeart/2005/8/layout/vList2"/>
    <dgm:cxn modelId="{7A653C7E-CE8A-4D44-B6BA-EA688B0BB2D4}" type="presOf" srcId="{07B42809-156E-40BC-A9F8-AFBB8E6C5D68}" destId="{E93A1557-A6F5-41D8-9A25-8A7315D58904}" srcOrd="0" destOrd="2" presId="urn:microsoft.com/office/officeart/2005/8/layout/vList2"/>
    <dgm:cxn modelId="{86C0BCF3-AA17-4826-96AB-CA3007FD5195}" srcId="{4B83330B-3262-4D0F-99BD-29A9ADC6E00C}" destId="{80DDA621-EBCB-4AC3-A610-D055D692393E}" srcOrd="0" destOrd="0" parTransId="{079A29EA-4D65-44F6-A403-6E474BAF23C9}" sibTransId="{AB907029-5DD2-42DD-88E5-3AD03FF9C130}"/>
    <dgm:cxn modelId="{95A8934E-F650-48B0-8A85-369DAB92669C}" srcId="{80DDA621-EBCB-4AC3-A610-D055D692393E}" destId="{D800C659-74E7-48FB-9B5C-12C4F182AEA0}" srcOrd="2" destOrd="0" parTransId="{1E61F25A-C42C-483A-A7F1-D004012E521A}" sibTransId="{DDFC08EC-999C-4E38-A3B8-642932E8FF4F}"/>
    <dgm:cxn modelId="{04F7648A-CAB8-4285-8A06-9C4079BF4E8A}" type="presParOf" srcId="{075B747F-13F1-48B4-8EB4-357553B87459}" destId="{D1847B34-2325-4110-872D-726551C23C05}" srcOrd="0" destOrd="0" presId="urn:microsoft.com/office/officeart/2005/8/layout/vList2"/>
    <dgm:cxn modelId="{62DA480F-03B0-42A2-B1C0-05A967B67AB5}" type="presParOf" srcId="{075B747F-13F1-48B4-8EB4-357553B87459}" destId="{E2CD2090-C398-43AA-9243-4932119E1168}" srcOrd="1" destOrd="0" presId="urn:microsoft.com/office/officeart/2005/8/layout/vList2"/>
    <dgm:cxn modelId="{CAFB4FDC-8E79-4FFD-9471-16473E957F02}" type="presParOf" srcId="{075B747F-13F1-48B4-8EB4-357553B87459}" destId="{7C7BD86D-96B6-4C37-8542-A2A841282817}" srcOrd="2" destOrd="0" presId="urn:microsoft.com/office/officeart/2005/8/layout/vList2"/>
    <dgm:cxn modelId="{7097DC32-8A4F-4411-AED4-61785E6EB754}" type="presParOf" srcId="{075B747F-13F1-48B4-8EB4-357553B87459}" destId="{E93A1557-A6F5-41D8-9A25-8A7315D589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4AFF7-006C-4932-A6D2-3F56CDAEC185}">
      <dsp:nvSpPr>
        <dsp:cNvPr id="0" name=""/>
        <dsp:cNvSpPr/>
      </dsp:nvSpPr>
      <dsp:spPr>
        <a:xfrm>
          <a:off x="0" y="682540"/>
          <a:ext cx="9036496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Перекладывание расходов на потребителей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8" y="706528"/>
        <a:ext cx="8988520" cy="443423"/>
      </dsp:txXfrm>
    </dsp:sp>
    <dsp:sp modelId="{CBAC2FDD-6480-402D-A1F1-0C942004BA54}">
      <dsp:nvSpPr>
        <dsp:cNvPr id="0" name=""/>
        <dsp:cNvSpPr/>
      </dsp:nvSpPr>
      <dsp:spPr>
        <a:xfrm>
          <a:off x="0" y="1234419"/>
          <a:ext cx="9036496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Более активное участие государственных и муниципальных органов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8" y="1258407"/>
        <a:ext cx="8988520" cy="443423"/>
      </dsp:txXfrm>
    </dsp:sp>
    <dsp:sp modelId="{CDC07D5F-C8D0-4345-A0A4-FBF306F137FA}">
      <dsp:nvSpPr>
        <dsp:cNvPr id="0" name=""/>
        <dsp:cNvSpPr/>
      </dsp:nvSpPr>
      <dsp:spPr>
        <a:xfrm>
          <a:off x="0" y="1786300"/>
          <a:ext cx="9036496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Усиление внимания к вопросам снижения расходов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8" y="1810288"/>
        <a:ext cx="8988520" cy="443423"/>
      </dsp:txXfrm>
    </dsp:sp>
    <dsp:sp modelId="{25E88189-9BBF-479D-9F5C-8750407C60AD}">
      <dsp:nvSpPr>
        <dsp:cNvPr id="0" name=""/>
        <dsp:cNvSpPr/>
      </dsp:nvSpPr>
      <dsp:spPr>
        <a:xfrm>
          <a:off x="0" y="2338179"/>
          <a:ext cx="9036496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Усиление роли планирования развития инфраструктуры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8" y="2362167"/>
        <a:ext cx="8988520" cy="443423"/>
      </dsp:txXfrm>
    </dsp:sp>
    <dsp:sp modelId="{5DFBDAC2-BE5D-4815-B404-E69A33BA9ECA}">
      <dsp:nvSpPr>
        <dsp:cNvPr id="0" name=""/>
        <dsp:cNvSpPr/>
      </dsp:nvSpPr>
      <dsp:spPr>
        <a:xfrm>
          <a:off x="0" y="2890059"/>
          <a:ext cx="9036496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Активное использование различных моделей реализации проектов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8" y="2914047"/>
        <a:ext cx="8988520" cy="443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9CC24-7E0C-418A-B4C1-561CF24606B6}">
      <dsp:nvSpPr>
        <dsp:cNvPr id="0" name=""/>
        <dsp:cNvSpPr/>
      </dsp:nvSpPr>
      <dsp:spPr>
        <a:xfrm rot="5400000">
          <a:off x="-141079" y="142423"/>
          <a:ext cx="940529" cy="658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30528"/>
        <a:ext cx="658370" cy="282159"/>
      </dsp:txXfrm>
    </dsp:sp>
    <dsp:sp modelId="{7DEFF1A1-30F1-4674-8CF4-D737B26A64C6}">
      <dsp:nvSpPr>
        <dsp:cNvPr id="0" name=""/>
        <dsp:cNvSpPr/>
      </dsp:nvSpPr>
      <dsp:spPr>
        <a:xfrm rot="5400000">
          <a:off x="4381279" y="-3721564"/>
          <a:ext cx="611344" cy="8057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Колоссальное недофинансирование</a:t>
          </a:r>
          <a:endParaRPr lang="ru-RU" sz="2000" kern="1200" dirty="0"/>
        </a:p>
      </dsp:txBody>
      <dsp:txXfrm rot="-5400000">
        <a:off x="658371" y="31187"/>
        <a:ext cx="8027318" cy="551658"/>
      </dsp:txXfrm>
    </dsp:sp>
    <dsp:sp modelId="{55E2D5F4-8E7B-401D-A7F9-D67D34A10E11}">
      <dsp:nvSpPr>
        <dsp:cNvPr id="0" name=""/>
        <dsp:cNvSpPr/>
      </dsp:nvSpPr>
      <dsp:spPr>
        <a:xfrm rot="5400000">
          <a:off x="-141079" y="963811"/>
          <a:ext cx="940529" cy="658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151916"/>
        <a:ext cx="658370" cy="282159"/>
      </dsp:txXfrm>
    </dsp:sp>
    <dsp:sp modelId="{0AB7C889-5970-4457-B001-BB10744298B0}">
      <dsp:nvSpPr>
        <dsp:cNvPr id="0" name=""/>
        <dsp:cNvSpPr/>
      </dsp:nvSpPr>
      <dsp:spPr>
        <a:xfrm rot="5400000">
          <a:off x="4381279" y="-2900175"/>
          <a:ext cx="611344" cy="8057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Несбалансированное развитие</a:t>
          </a:r>
          <a:endParaRPr lang="ru-RU" sz="2000" kern="1200" dirty="0"/>
        </a:p>
      </dsp:txBody>
      <dsp:txXfrm rot="-5400000">
        <a:off x="658371" y="852576"/>
        <a:ext cx="8027318" cy="551658"/>
      </dsp:txXfrm>
    </dsp:sp>
    <dsp:sp modelId="{C90C5668-238D-437E-9614-2A9DBE4D7766}">
      <dsp:nvSpPr>
        <dsp:cNvPr id="0" name=""/>
        <dsp:cNvSpPr/>
      </dsp:nvSpPr>
      <dsp:spPr>
        <a:xfrm rot="5400000">
          <a:off x="-141079" y="1785200"/>
          <a:ext cx="940529" cy="658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973305"/>
        <a:ext cx="658370" cy="282159"/>
      </dsp:txXfrm>
    </dsp:sp>
    <dsp:sp modelId="{B9635C30-A0AA-4FB5-877D-5FE23858898A}">
      <dsp:nvSpPr>
        <dsp:cNvPr id="0" name=""/>
        <dsp:cNvSpPr/>
      </dsp:nvSpPr>
      <dsp:spPr>
        <a:xfrm rot="5400000">
          <a:off x="4381279" y="-2078787"/>
          <a:ext cx="611344" cy="8057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Низкая доля внебюджетных средств</a:t>
          </a:r>
          <a:endParaRPr lang="ru-RU" sz="2000" kern="1200" dirty="0"/>
        </a:p>
      </dsp:txBody>
      <dsp:txXfrm rot="-5400000">
        <a:off x="658371" y="1673964"/>
        <a:ext cx="8027318" cy="551658"/>
      </dsp:txXfrm>
    </dsp:sp>
    <dsp:sp modelId="{872EC858-A72F-4AE5-8F77-027E03A4A169}">
      <dsp:nvSpPr>
        <dsp:cNvPr id="0" name=""/>
        <dsp:cNvSpPr/>
      </dsp:nvSpPr>
      <dsp:spPr>
        <a:xfrm rot="5400000">
          <a:off x="-141079" y="2606588"/>
          <a:ext cx="940529" cy="658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794693"/>
        <a:ext cx="658370" cy="282159"/>
      </dsp:txXfrm>
    </dsp:sp>
    <dsp:sp modelId="{54CC6788-62F5-4510-9906-1A065B3FDD6F}">
      <dsp:nvSpPr>
        <dsp:cNvPr id="0" name=""/>
        <dsp:cNvSpPr/>
      </dsp:nvSpPr>
      <dsp:spPr>
        <a:xfrm rot="5400000">
          <a:off x="4381279" y="-1257399"/>
          <a:ext cx="611344" cy="8057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Ускоренное развитие рынка инфраструктурных компаний</a:t>
          </a:r>
          <a:endParaRPr lang="ru-RU" sz="2000" kern="1200" dirty="0"/>
        </a:p>
      </dsp:txBody>
      <dsp:txXfrm rot="-5400000">
        <a:off x="658371" y="2495352"/>
        <a:ext cx="8027318" cy="551658"/>
      </dsp:txXfrm>
    </dsp:sp>
    <dsp:sp modelId="{1A9B2E88-D196-4B32-8762-EF34BAD67054}">
      <dsp:nvSpPr>
        <dsp:cNvPr id="0" name=""/>
        <dsp:cNvSpPr/>
      </dsp:nvSpPr>
      <dsp:spPr>
        <a:xfrm rot="5400000">
          <a:off x="-141079" y="3427976"/>
          <a:ext cx="940529" cy="658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616081"/>
        <a:ext cx="658370" cy="282159"/>
      </dsp:txXfrm>
    </dsp:sp>
    <dsp:sp modelId="{FCE4AAE2-8CF8-44A4-B07E-7F9B9B568AD7}">
      <dsp:nvSpPr>
        <dsp:cNvPr id="0" name=""/>
        <dsp:cNvSpPr/>
      </dsp:nvSpPr>
      <dsp:spPr>
        <a:xfrm rot="5400000">
          <a:off x="4381279" y="-436011"/>
          <a:ext cx="611344" cy="8057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Переход от капиталоемких, но простых проектов – к менее дорогим, но более «умным»</a:t>
          </a:r>
          <a:endParaRPr lang="ru-RU" sz="2000" kern="1200" dirty="0"/>
        </a:p>
      </dsp:txBody>
      <dsp:txXfrm rot="-5400000">
        <a:off x="658371" y="3316740"/>
        <a:ext cx="8027318" cy="551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EA540-805D-4FCC-AE46-AF8766902E6B}">
      <dsp:nvSpPr>
        <dsp:cNvPr id="0" name=""/>
        <dsp:cNvSpPr/>
      </dsp:nvSpPr>
      <dsp:spPr>
        <a:xfrm>
          <a:off x="-5536261" y="-847605"/>
          <a:ext cx="6591756" cy="6591756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47819-24B3-4A0E-8A8B-3A4422F7E36D}">
      <dsp:nvSpPr>
        <dsp:cNvPr id="0" name=""/>
        <dsp:cNvSpPr/>
      </dsp:nvSpPr>
      <dsp:spPr>
        <a:xfrm>
          <a:off x="552546" y="376446"/>
          <a:ext cx="7911559" cy="7532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«Развитие здравоохранения»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52546" y="376446"/>
        <a:ext cx="7911559" cy="753284"/>
      </dsp:txXfrm>
    </dsp:sp>
    <dsp:sp modelId="{B7571767-5709-4F70-ABF1-997AE948572B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1AA09-F2AE-4FA6-8343-F598A796626C}">
      <dsp:nvSpPr>
        <dsp:cNvPr id="0" name=""/>
        <dsp:cNvSpPr/>
      </dsp:nvSpPr>
      <dsp:spPr>
        <a:xfrm>
          <a:off x="984421" y="1506568"/>
          <a:ext cx="7479683" cy="753284"/>
        </a:xfrm>
        <a:prstGeom prst="rect">
          <a:avLst/>
        </a:prstGeom>
        <a:solidFill>
          <a:schemeClr val="accent3">
            <a:hueOff val="-1143260"/>
            <a:satOff val="6956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«Развитие образования»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984421" y="1506568"/>
        <a:ext cx="7479683" cy="753284"/>
      </dsp:txXfrm>
    </dsp:sp>
    <dsp:sp modelId="{4102603F-ADCE-4744-8798-DA63EC4973FB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83003-8E77-4219-BEEE-1673B2518FBE}">
      <dsp:nvSpPr>
        <dsp:cNvPr id="0" name=""/>
        <dsp:cNvSpPr/>
      </dsp:nvSpPr>
      <dsp:spPr>
        <a:xfrm>
          <a:off x="984421" y="2636691"/>
          <a:ext cx="7479683" cy="753284"/>
        </a:xfrm>
        <a:prstGeom prst="rect">
          <a:avLst/>
        </a:prstGeom>
        <a:solidFill>
          <a:schemeClr val="accent3">
            <a:hueOff val="-2286521"/>
            <a:satOff val="13913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«Социальная поддержка граждан»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984421" y="2636691"/>
        <a:ext cx="7479683" cy="753284"/>
      </dsp:txXfrm>
    </dsp:sp>
    <dsp:sp modelId="{329A1DC6-56A8-412B-BE7E-CA10C73C168A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6E38E-FF6E-4117-B5C8-7DD6B49CC6EB}">
      <dsp:nvSpPr>
        <dsp:cNvPr id="0" name=""/>
        <dsp:cNvSpPr/>
      </dsp:nvSpPr>
      <dsp:spPr>
        <a:xfrm>
          <a:off x="552546" y="3766814"/>
          <a:ext cx="7911559" cy="753284"/>
        </a:xfrm>
        <a:prstGeom prst="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2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«Доступная среда»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52546" y="3766814"/>
        <a:ext cx="7911559" cy="753284"/>
      </dsp:txXfrm>
    </dsp:sp>
    <dsp:sp modelId="{00CD3F84-A821-4114-88CB-21BA14E8B053}">
      <dsp:nvSpPr>
        <dsp:cNvPr id="0" name=""/>
        <dsp:cNvSpPr/>
      </dsp:nvSpPr>
      <dsp:spPr>
        <a:xfrm>
          <a:off x="81743" y="3672653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47B34-2325-4110-872D-726551C23C05}">
      <dsp:nvSpPr>
        <dsp:cNvPr id="0" name=""/>
        <dsp:cNvSpPr/>
      </dsp:nvSpPr>
      <dsp:spPr>
        <a:xfrm>
          <a:off x="0" y="176335"/>
          <a:ext cx="9144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Сильные стороны</a:t>
          </a:r>
          <a:endParaRPr lang="ru-RU" sz="1800" kern="1200" dirty="0"/>
        </a:p>
      </dsp:txBody>
      <dsp:txXfrm>
        <a:off x="20561" y="196896"/>
        <a:ext cx="9102878" cy="380078"/>
      </dsp:txXfrm>
    </dsp:sp>
    <dsp:sp modelId="{E2CD2090-C398-43AA-9243-4932119E1168}">
      <dsp:nvSpPr>
        <dsp:cNvPr id="0" name=""/>
        <dsp:cNvSpPr/>
      </dsp:nvSpPr>
      <dsp:spPr>
        <a:xfrm>
          <a:off x="0" y="597535"/>
          <a:ext cx="9144000" cy="19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при осуществлении проекта используются такие формы государственно-частного партнерства как концессионное соглашение, создание совместных предприятий с участием частного и государственного секторов, заключение инвестиционных договоров с распределением финансирования, рисков, имущественных прав на объекты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проекты государственно-частного партнерства носят долгосрочный интерес, с точки зрения повышения экономического роста, уровня и качества жизни, развития территорий, а также в определенной доле внешнеэкономического потенциала Краснодарского края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плодотворно реализуются такие проекты, которые предполагают финансирование из средств федерального бюджета через Инвестиционный фонд России, и возможность привлечения займов из Внешэкономбанка</a:t>
          </a:r>
          <a:endParaRPr lang="ru-RU" sz="1400" kern="1200" dirty="0"/>
        </a:p>
      </dsp:txBody>
      <dsp:txXfrm>
        <a:off x="0" y="597535"/>
        <a:ext cx="9144000" cy="1974780"/>
      </dsp:txXfrm>
    </dsp:sp>
    <dsp:sp modelId="{7C7BD86D-96B6-4C37-8542-A2A841282817}">
      <dsp:nvSpPr>
        <dsp:cNvPr id="0" name=""/>
        <dsp:cNvSpPr/>
      </dsp:nvSpPr>
      <dsp:spPr>
        <a:xfrm>
          <a:off x="0" y="2572315"/>
          <a:ext cx="9144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Слабые стороны</a:t>
          </a:r>
          <a:endParaRPr lang="ru-RU" sz="1800" kern="1200" dirty="0"/>
        </a:p>
      </dsp:txBody>
      <dsp:txXfrm>
        <a:off x="20561" y="2592876"/>
        <a:ext cx="9102878" cy="380078"/>
      </dsp:txXfrm>
    </dsp:sp>
    <dsp:sp modelId="{E93A1557-A6F5-41D8-9A25-8A7315D58904}">
      <dsp:nvSpPr>
        <dsp:cNvPr id="0" name=""/>
        <dsp:cNvSpPr/>
      </dsp:nvSpPr>
      <dsp:spPr>
        <a:xfrm>
          <a:off x="0" y="2993515"/>
          <a:ext cx="9144000" cy="234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предусмотренные в законе и применяемые формы финансирования инвестиционных проектов должным образом не содержат той совокупности признаков ГЧП, которая должна быть изначально, а являются просто способами проявления льготного инвестиционного режима на территории субъекта Российской Федерации в виде финансовой поддержки инвесторов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нечеткость изложения форм ГЧП в краевом законе. Полного, заранее определенного перечня форм не создано, в частности такие формы, как участие Краснодарского края и его муниципальных образований в инвестиционных проектах, передача имущества на безвозмездной основе, аренда и другие формы государственно-частного партнерства, по нашему мнению, нуждаются в конкретизации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заключение договоров между государственным и частным секторами, даже при последующем выделение бюджетных средств на </a:t>
          </a:r>
          <a:r>
            <a:rPr lang="ru-RU" sz="1400" kern="1200" dirty="0" err="1" smtClean="0"/>
            <a:t>софинансирование</a:t>
          </a:r>
          <a:r>
            <a:rPr lang="ru-RU" sz="1400" kern="1200" dirty="0" smtClean="0"/>
            <a:t> данных проектов, еще никак не означает наличия системы ГЧП, как признанного международного инструмента вовлечения частного сектора в сферу предоставления общественных благ и альтернативы приватизации в данной сфере</a:t>
          </a:r>
          <a:endParaRPr lang="ru-RU" sz="1400" kern="1200" dirty="0"/>
        </a:p>
      </dsp:txBody>
      <dsp:txXfrm>
        <a:off x="0" y="2993515"/>
        <a:ext cx="9144000" cy="234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0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6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8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4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2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5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33577" y="1700808"/>
            <a:ext cx="8572560" cy="4512697"/>
            <a:chOff x="1086919" y="1155999"/>
            <a:chExt cx="7165477" cy="51218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6919" y="1155999"/>
              <a:ext cx="7165477" cy="28993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000" b="1" dirty="0"/>
                <a:t>Государственно-частное партнерство в социальной сфере Краснодарского края: проблемы и перспективы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27306" y="4915520"/>
              <a:ext cx="5084703" cy="1362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Подготовили студенты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3 курса  направления подготовки  «Экономика» (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бакалавриат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) </a:t>
              </a:r>
            </a:p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Кольцюк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Надежда, Кургаев Антон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Новороссийск 2017г.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-911" y="6145"/>
            <a:ext cx="8821090" cy="132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образовательное бюджетное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образования «ФИНАНСОВЫЙ УНИВЕРСИТЕТ ПРИ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ПРАВИТЕЛЬСТВЕ РОССИЙСКОЙ ФЕДЕРАЦИИ»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(Финансовый университет)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Новороссийский филиал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6824" y="-99392"/>
            <a:ext cx="6823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SWOT-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механизма ГЧП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социальной сфере 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Краснодарского края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1365546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39403">
            <a:off x="3727256" y="1018724"/>
            <a:ext cx="5327412" cy="27532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</a:p>
          <a:p>
            <a:pPr algn="ctr"/>
            <a:r>
              <a:rPr lang="ru-RU" dirty="0" smtClean="0"/>
              <a:t>Ограниченность </a:t>
            </a:r>
            <a:r>
              <a:rPr lang="ru-RU" dirty="0"/>
              <a:t>ресурсов социальной сферы, невозможность реализации в полном объеме всего спектра социальных услуг на условиях доступности и соответствия современным мировым стандартам</a:t>
            </a:r>
          </a:p>
        </p:txBody>
      </p:sp>
      <p:sp>
        <p:nvSpPr>
          <p:cNvPr id="3" name="Овал 2"/>
          <p:cNvSpPr/>
          <p:nvPr/>
        </p:nvSpPr>
        <p:spPr>
          <a:xfrm rot="21296804">
            <a:off x="110901" y="2866187"/>
            <a:ext cx="5327412" cy="27532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dirty="0"/>
              <a:t>Повысить конкурентоспособность Краснодарского края за счет более эффективного функционирования социальной сферы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1645892"/>
              </p:ext>
            </p:extLst>
          </p:nvPr>
        </p:nvGraphicFramePr>
        <p:xfrm>
          <a:off x="-5198" y="836711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116632"/>
            <a:ext cx="2700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1274018">
            <a:off x="205668" y="714043"/>
            <a:ext cx="8280920" cy="47372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Государственно-частное партнерство </a:t>
            </a:r>
            <a:r>
              <a:rPr lang="ru-RU" dirty="0"/>
              <a:t>- это привлечение органами государственного и (или) муниципального управления частного бизнеса для выполнения работ по техническому обслуживанию, эксплуатации, реконструкции, модернизации или новому строительству объектов общественной инфраструктуры и предоставлению публичных услуг с использованием таких объектов на условиях разделения рисков, компетенций и ответственности, определяемых контрактом и совокупностью нормативных актов, действующих на момент его подписания.</a:t>
            </a: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80" y="4365104"/>
            <a:ext cx="24113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0"/>
            <a:ext cx="6477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 ГЧП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основе российского опыта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5808975"/>
              </p:ext>
            </p:extLst>
          </p:nvPr>
        </p:nvGraphicFramePr>
        <p:xfrm>
          <a:off x="83840" y="1340768"/>
          <a:ext cx="9060160" cy="532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1442446"/>
              </p:ext>
            </p:extLst>
          </p:nvPr>
        </p:nvGraphicFramePr>
        <p:xfrm>
          <a:off x="-442946" y="1200329"/>
          <a:ext cx="9492208" cy="546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866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Graphic spid="8" grpId="0">
        <p:bldAsOne/>
      </p:bldGraphic>
      <p:bldGraphic spid="8" grpId="1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67068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 ГЧП 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основе зарубежного опыта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38" t="20586" r="9051" b="10781"/>
          <a:stretch/>
        </p:blipFill>
        <p:spPr>
          <a:xfrm>
            <a:off x="-25014" y="1222320"/>
            <a:ext cx="8964488" cy="533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438" t="31791" r="8263" b="10781"/>
          <a:stretch/>
        </p:blipFill>
        <p:spPr>
          <a:xfrm>
            <a:off x="-25014" y="1281544"/>
            <a:ext cx="9169014" cy="52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56352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Проблемы реализации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ГЧП в социальной сфере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 rot="442148">
            <a:off x="3731988" y="1166810"/>
            <a:ext cx="4387286" cy="15708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</a:t>
            </a:r>
            <a:r>
              <a:rPr lang="ru-RU" sz="2000" b="1" dirty="0">
                <a:solidFill>
                  <a:schemeClr val="tx1"/>
                </a:solidFill>
              </a:rPr>
              <a:t>механизмов контроля за реализацией переданных в частные руки проектов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21284102">
            <a:off x="3926" y="1182194"/>
            <a:ext cx="4386517" cy="19415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Неготовность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государства передавать социально значимые объекты в управление частному бизнесу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 rot="21284102">
            <a:off x="3832848" y="2750667"/>
            <a:ext cx="5006472" cy="19415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Недостаточная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прибыльность большей части подобных проектов из-за недостаточного развития доходов потребителей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 rot="21092256">
            <a:off x="37980" y="3080366"/>
            <a:ext cx="3988086" cy="18963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</a:t>
            </a:r>
            <a:r>
              <a:rPr lang="ru-RU" sz="2000" b="1" dirty="0">
                <a:solidFill>
                  <a:schemeClr val="tx1"/>
                </a:solidFill>
              </a:rPr>
              <a:t>систематизации работы по передаче в частные руки государственного имущества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1395271">
            <a:off x="2400431" y="4650600"/>
            <a:ext cx="5047777" cy="21893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узкоспециализированное законодательство, не охватывающее всего многообразия форм государственно-частного партнёрства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1430731">
            <a:off x="533373" y="5013387"/>
            <a:ext cx="2984831" cy="11445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Кризисные </a:t>
            </a:r>
            <a:r>
              <a:rPr lang="ru-RU" sz="2000" b="1" dirty="0">
                <a:solidFill>
                  <a:schemeClr val="tx1"/>
                </a:solidFill>
              </a:rPr>
              <a:t>явления в экономике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-2"/>
            <a:ext cx="5822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Перспективы реализации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ГЧП в социальной сфере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933" y="1464445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«Эксперты </a:t>
            </a:r>
            <a:r>
              <a:rPr lang="ru-RU" sz="2400" dirty="0"/>
              <a:t>предписывают России широкие перспективы для развития форм ГЧП. Конечно, отсутствие федерального закона, регулирующего ГЧП, и </a:t>
            </a:r>
            <a:r>
              <a:rPr lang="ru-RU" sz="2400" dirty="0" smtClean="0"/>
              <a:t>неравноправные </a:t>
            </a:r>
            <a:r>
              <a:rPr lang="ru-RU" sz="2400" dirty="0"/>
              <a:t>условия участников процесса сильно тормозят это </a:t>
            </a:r>
            <a:r>
              <a:rPr lang="ru-RU" sz="2400" dirty="0" smtClean="0"/>
              <a:t>развитие»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(</a:t>
            </a:r>
            <a:r>
              <a:rPr lang="ru-RU" sz="1600" b="1" i="1" dirty="0">
                <a:solidFill>
                  <a:srgbClr val="FF0000"/>
                </a:solidFill>
              </a:rPr>
              <a:t>РЯЗАНОВА ЕЛЕНА </a:t>
            </a:r>
            <a:r>
              <a:rPr lang="ru-RU" sz="1600" b="1" i="1" dirty="0" smtClean="0">
                <a:solidFill>
                  <a:srgbClr val="FF0000"/>
                </a:solidFill>
              </a:rPr>
              <a:t>ЮРЬЕВНА «ПЕРСПЕКТИВЫ </a:t>
            </a:r>
            <a:r>
              <a:rPr lang="ru-RU" sz="1600" b="1" i="1" dirty="0">
                <a:solidFill>
                  <a:srgbClr val="FF0000"/>
                </a:solidFill>
              </a:rPr>
              <a:t>РАЗВИТИЯ ГОСУДАРСТВЕННО- ЧАСТНОГО ПАРТНЕРСТВА НА СОВРЕМЕННОМ </a:t>
            </a:r>
            <a:r>
              <a:rPr lang="ru-RU" sz="1600" b="1" i="1" dirty="0" smtClean="0">
                <a:solidFill>
                  <a:srgbClr val="FF0000"/>
                </a:solidFill>
              </a:rPr>
              <a:t>ЭТАПЕ»)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610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Наблюдается асимметрия (в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некоторых случаях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полное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отсутствие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 статистической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информации по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количественной и качественной характеристике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положительных взаимодействий в социальной сфере России и Краснодарского края (встречаются только единичные упоминания. Например: участие частных клиник в системе ОМС) и самое главное нет базы негативных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моментов реализации ГЧП!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7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392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Рассматрива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нормативно-правовую базу России 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Краснодарского края можно сделать вывод, 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социальная сфера не выделена</a:t>
            </a:r>
            <a:r>
              <a:rPr lang="ru-RU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262" t="13583" r="9838" b="13583"/>
          <a:stretch/>
        </p:blipFill>
        <p:spPr>
          <a:xfrm>
            <a:off x="107504" y="1311799"/>
            <a:ext cx="9036496" cy="5541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263" t="28990" r="10626" b="19186"/>
          <a:stretch/>
        </p:blipFill>
        <p:spPr>
          <a:xfrm>
            <a:off x="251520" y="1628800"/>
            <a:ext cx="8568952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3652" y="111470"/>
            <a:ext cx="59842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развития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ГЧП в Краснодарском крае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1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990" y="-3052"/>
            <a:ext cx="69966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Участие ГЧП в создании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общественной инфраструктуры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87214"/>
            <a:ext cx="7923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Общемировые тенденции развития</a:t>
            </a:r>
          </a:p>
          <a:p>
            <a:pPr algn="ctr"/>
            <a:r>
              <a:rPr lang="ru-RU" sz="3200" dirty="0"/>
              <a:t>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0914" y="108721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Текущее состояние и тенденции развития инфраструктуры в России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1968902"/>
              </p:ext>
            </p:extLst>
          </p:nvPr>
        </p:nvGraphicFramePr>
        <p:xfrm>
          <a:off x="107504" y="2140682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5752289"/>
              </p:ext>
            </p:extLst>
          </p:nvPr>
        </p:nvGraphicFramePr>
        <p:xfrm>
          <a:off x="107504" y="2152556"/>
          <a:ext cx="8715532" cy="422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91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3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37432060"/>
              </p:ext>
            </p:extLst>
          </p:nvPr>
        </p:nvGraphicFramePr>
        <p:xfrm>
          <a:off x="1" y="764704"/>
          <a:ext cx="9144000" cy="57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167622"/>
            <a:ext cx="6361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Рейтинг регионов по уровню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ГЧП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301"/>
            <a:ext cx="65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Государственные программы Краснодарского края в социальной сфере  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6421433"/>
              </p:ext>
            </p:extLst>
          </p:nvPr>
        </p:nvGraphicFramePr>
        <p:xfrm>
          <a:off x="107504" y="1628800"/>
          <a:ext cx="8532441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1045866"/>
              </p:ext>
            </p:extLst>
          </p:nvPr>
        </p:nvGraphicFramePr>
        <p:xfrm>
          <a:off x="1115616" y="1772627"/>
          <a:ext cx="7348265" cy="469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7650" y="-135588"/>
            <a:ext cx="796229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/>
              <a:t>Объем бюджетных ассигнований на реализацию государственных программ Краснодарского края на период 2015-2017гг.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4" grpId="1"/>
      <p:bldGraphic spid="5" grpId="0">
        <p:bldAsOne/>
      </p:bldGraphic>
      <p:bldGraphic spid="5" grpId="1">
        <p:bldAsOne/>
      </p:bldGraphic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465</TotalTime>
  <Words>806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 Кольцюк</cp:lastModifiedBy>
  <cp:revision>45</cp:revision>
  <dcterms:created xsi:type="dcterms:W3CDTF">2014-06-24T15:51:35Z</dcterms:created>
  <dcterms:modified xsi:type="dcterms:W3CDTF">2017-10-04T17:41:56Z</dcterms:modified>
</cp:coreProperties>
</file>