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75" r:id="rId4"/>
    <p:sldId id="276" r:id="rId5"/>
    <p:sldId id="278" r:id="rId6"/>
    <p:sldId id="279" r:id="rId7"/>
    <p:sldId id="268" r:id="rId8"/>
    <p:sldId id="277" r:id="rId9"/>
    <p:sldId id="28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CB8"/>
    <a:srgbClr val="0D2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9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-3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D47B9-B217-4F07-A438-5B6434CFE2E6}" type="datetimeFigureOut">
              <a:rPr lang="ru-RU" smtClean="0"/>
              <a:pPr/>
              <a:t>04.10.2017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3A27D-E29D-426E-BB66-6628C94381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531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3A27D-E29D-426E-BB66-6628C943810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6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988340"/>
            <a:ext cx="9144000" cy="1269460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7F03-3624-4341-81A5-0948999A3F8A}" type="datetime1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77D6-4705-4E5F-BB03-97F4E887895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929566"/>
            <a:ext cx="12192000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ата 3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1D1031-1CD2-424D-833C-818221E978E0}" type="datetimeFigureOut">
              <a:rPr lang="ru-RU" smtClean="0"/>
              <a:pPr/>
              <a:t>04.10.2017</a:t>
            </a:fld>
            <a:endParaRPr lang="ru-RU" dirty="0"/>
          </a:p>
        </p:txBody>
      </p:sp>
      <p:pic>
        <p:nvPicPr>
          <p:cNvPr id="9" name="Рисунок 8" descr="http://t3.gstatic.com/images?q=tbn:ANd9GcRRwshPuOdfkw0d3cLEaekAxBNryncD0EAJuKuhWu0oASEZQV6v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68" y="6196174"/>
            <a:ext cx="598332" cy="57912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838199" y="6176963"/>
            <a:ext cx="4492557" cy="57912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Кубанский государственный технологический университет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0801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867" y="87549"/>
            <a:ext cx="11627879" cy="700391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868" y="1108953"/>
            <a:ext cx="11627878" cy="506801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AEAA-0145-43E1-82FE-49DA2873A3CD}" type="datetime1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77D6-4705-4E5F-BB03-97F4E887895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http://t3.gstatic.com/images?q=tbn:ANd9GcRRwshPuOdfkw0d3cLEaekAxBNryncD0EAJuKuhWu0oASEZQV6v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68" y="6196174"/>
            <a:ext cx="598332" cy="57912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838199" y="6196173"/>
            <a:ext cx="5406957" cy="55990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Кубанский государственный технологический университет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929566"/>
            <a:ext cx="12192000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408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158DE-4FAB-415F-A34C-1A0EED633048}" type="datetime1">
              <a:rPr lang="ru-RU" smtClean="0"/>
              <a:pPr/>
              <a:t>04.10.2017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577D6-4705-4E5F-BB03-97F4E88789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01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8600" y="2288008"/>
            <a:ext cx="9144000" cy="166709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Кластерный скрининг муниципальных образований Краснодарского края в целях формирования брэндинга региона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/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</a:br>
            <a:endParaRPr lang="ru-RU" sz="2800" b="1" dirty="0">
              <a:solidFill>
                <a:schemeClr val="accent1">
                  <a:lumMod val="50000"/>
                </a:schemeClr>
              </a:solidFill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0498" y="4014464"/>
            <a:ext cx="9144000" cy="1695487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/>
            <a:r>
              <a:rPr lang="en-US" sz="2600" b="1" dirty="0" smtClean="0"/>
              <a:t>          </a:t>
            </a:r>
            <a:r>
              <a:rPr lang="ru-RU" sz="2600" b="1" dirty="0" smtClean="0"/>
              <a:t>Романец Ирина Игоревна</a:t>
            </a:r>
          </a:p>
          <a:p>
            <a:pPr algn="l"/>
            <a:endParaRPr lang="ru-RU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77D6-4705-4E5F-BB03-97F4E887895B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666853" y="2707177"/>
            <a:ext cx="7380288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5992837"/>
            <a:ext cx="5922498" cy="865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35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Актуальность проекта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868" y="1108953"/>
            <a:ext cx="11627878" cy="5119518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Муниципальные образования Краснодарского края отличаются неоднородностью по своему социально-экономическому состоянию и развитию.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Кластерный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скрининг подразумевает дифференциацию входящих территорий на однородные группы по степени развития и специализации, в результате которого исследования становятся более информативными, детальными, носят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индикаторно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-диагностический характер оцениваемых параметров и позволяют выделить систему значимых оценочных показателей для конкретных групп территорий Краснодарского края.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скрининговой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методики классификации является группировка муниципальных образований края в кластеры и появляется возможность повышения брэндинга территорий.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77D6-4705-4E5F-BB03-97F4E887895B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5992837"/>
            <a:ext cx="5106573" cy="865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17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Цель проекта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  Формирование </a:t>
            </a:r>
            <a:r>
              <a:rPr lang="ru-RU" sz="2800" dirty="0"/>
              <a:t>методического и прикладного инструментария мониторинга развития муниципальных образований Краснодарского края в целях повышения брэндинга территорий региона, обеспечивающего социально-экономическую динамику как основу стратегического развития</a:t>
            </a:r>
            <a:r>
              <a:rPr lang="ru-RU" sz="2800" dirty="0" smtClean="0"/>
              <a:t>.</a:t>
            </a:r>
          </a:p>
          <a:p>
            <a:pPr algn="just">
              <a:buNone/>
            </a:pPr>
            <a:endParaRPr lang="ru-RU" sz="2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77D6-4705-4E5F-BB03-97F4E887895B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5992837"/>
            <a:ext cx="5106573" cy="865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Картинки по запросу методи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6780" y="4479320"/>
            <a:ext cx="2974974" cy="151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17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Задачи проекта: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868" y="1108953"/>
            <a:ext cx="11627878" cy="534811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систематизировать </a:t>
            </a:r>
            <a:r>
              <a:rPr lang="ru-RU" sz="2800" dirty="0"/>
              <a:t>муниципальные образования Краснодарского края по уровню развития;</a:t>
            </a:r>
          </a:p>
          <a:p>
            <a:r>
              <a:rPr lang="ru-RU" sz="2800" dirty="0" smtClean="0"/>
              <a:t>осуществить </a:t>
            </a:r>
            <a:r>
              <a:rPr lang="ru-RU" sz="2800" dirty="0"/>
              <a:t>кластерный анализ муниципальных образований Краснодарского края по факторам социально-экономической динамики;</a:t>
            </a:r>
          </a:p>
          <a:p>
            <a:r>
              <a:rPr lang="ru-RU" sz="2800" dirty="0" smtClean="0"/>
              <a:t>предложить </a:t>
            </a:r>
            <a:r>
              <a:rPr lang="ru-RU" sz="2800" dirty="0"/>
              <a:t>методический подход к оценке привлекательности территорий Краснодарского края для целей государственной (региональной) политики. </a:t>
            </a:r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77D6-4705-4E5F-BB03-97F4E887895B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5992837"/>
            <a:ext cx="5106573" cy="865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17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867" y="87549"/>
            <a:ext cx="11627879" cy="85297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Классификация муниципальных образований Краснодарского края по отраслевому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(экономическому) признаку: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77D6-4705-4E5F-BB03-97F4E887895B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5" name="Объект 4" descr="ЭКОНОМИКА 2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485" y="1358538"/>
            <a:ext cx="8712926" cy="484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0236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Классификация муниципальных образований Краснодарского края по региональному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(социальному) признаку: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77D6-4705-4E5F-BB03-97F4E887895B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5" name="Объект 4" descr="Демография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5555" y="1110344"/>
            <a:ext cx="8307976" cy="48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3980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нализ кластерного скрининга муниципальных образований Краснодарского края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5" name="Номер слайда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77D6-4705-4E5F-BB03-97F4E887895B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0" y="6175717"/>
            <a:ext cx="5106573" cy="6822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7885" y="1055362"/>
            <a:ext cx="9763125" cy="53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9895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Результаты проекта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повышение </a:t>
            </a:r>
            <a:r>
              <a:rPr lang="ru-RU" sz="2400" dirty="0"/>
              <a:t>конкурентоспособности Краснодарского края;</a:t>
            </a:r>
          </a:p>
          <a:p>
            <a:r>
              <a:rPr lang="ru-RU" sz="2400" dirty="0" smtClean="0"/>
              <a:t>коммерциализация </a:t>
            </a:r>
            <a:r>
              <a:rPr lang="ru-RU" sz="2400" dirty="0"/>
              <a:t>муниципальными образованиями края  своих особенностей и потенциалов развития;</a:t>
            </a:r>
          </a:p>
          <a:p>
            <a:r>
              <a:rPr lang="ru-RU" sz="2400" dirty="0" smtClean="0"/>
              <a:t>обеспечение </a:t>
            </a:r>
            <a:r>
              <a:rPr lang="ru-RU" sz="2400" dirty="0"/>
              <a:t>стабильной динамики развития Краснодарского края;</a:t>
            </a:r>
          </a:p>
          <a:p>
            <a:r>
              <a:rPr lang="ru-RU" sz="2400" dirty="0" smtClean="0"/>
              <a:t>применение </a:t>
            </a:r>
            <a:r>
              <a:rPr lang="ru-RU" sz="2400" dirty="0"/>
              <a:t>высокоэффективной системы управления муниципальными образованиями, входящими в зону ответственности региональных властей в структуре социально-экономической политики;</a:t>
            </a:r>
          </a:p>
          <a:p>
            <a:r>
              <a:rPr lang="ru-RU" sz="2400" dirty="0" smtClean="0"/>
              <a:t>выход </a:t>
            </a:r>
            <a:r>
              <a:rPr lang="ru-RU" sz="2400" dirty="0"/>
              <a:t>региона на принципиально новый уровень развития, повышение его брэндинга.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77D6-4705-4E5F-BB03-97F4E887895B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6965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Благодарю за внимание! 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77D6-4705-4E5F-BB03-97F4E887895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918944"/>
      </p:ext>
    </p:extLst>
  </p:cSld>
  <p:clrMapOvr>
    <a:masterClrMapping/>
  </p:clrMapOvr>
</p:sld>
</file>

<file path=ppt/theme/theme1.xml><?xml version="1.0" encoding="utf-8"?>
<a:theme xmlns:a="http://schemas.openxmlformats.org/drawingml/2006/main" name="Рыба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Рыба" id="{DF333161-E4AC-4FF3-95CB-39B9DF7D1DA3}" vid="{4F854EDF-05C4-458B-AA20-A255BDD2231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</TotalTime>
  <Words>262</Words>
  <Application>Microsoft Office PowerPoint</Application>
  <PresentationFormat>Произвольный</PresentationFormat>
  <Paragraphs>40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Рыба</vt:lpstr>
      <vt:lpstr>Кластерный скрининг муниципальных образований Краснодарского края в целях формирования брэндинга региона  </vt:lpstr>
      <vt:lpstr>Актуальность проекта</vt:lpstr>
      <vt:lpstr>Цель проекта</vt:lpstr>
      <vt:lpstr>Задачи проекта:</vt:lpstr>
      <vt:lpstr>Классификация муниципальных образований Краснодарского края по отраслевому (экономическому) признаку:</vt:lpstr>
      <vt:lpstr>Классификация муниципальных образований Краснодарского края по региональному (социальному) признаку:</vt:lpstr>
      <vt:lpstr>Анализ кластерного скрининга муниципальных образований Краснодарского края</vt:lpstr>
      <vt:lpstr>Результаты проекта: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МЕХАНИЗМ ФОРМИРОВАНИЯ СТРАТЕГИИ КОНКУРЕНТНОГО РАЗВИТИЯ ПРОМЫШЛЕННОГО БИЗНЕСА (НА ПРИМЕРЕ ВИНОДЕЛЬЧЕСКИХ ПРЕДПРИЯТИЙ КРАСНОДАРСКОГО КРАЯ)</dc:title>
  <dc:creator>Виктор Семидоцкий</dc:creator>
  <cp:lastModifiedBy>User</cp:lastModifiedBy>
  <cp:revision>56</cp:revision>
  <dcterms:created xsi:type="dcterms:W3CDTF">2014-12-09T13:13:42Z</dcterms:created>
  <dcterms:modified xsi:type="dcterms:W3CDTF">2017-10-04T14:08:33Z</dcterms:modified>
</cp:coreProperties>
</file>