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Конкурсная работа </a:t>
            </a:r>
            <a:br>
              <a:rPr lang="ru-RU" sz="2700" dirty="0" smtClean="0"/>
            </a:br>
            <a:r>
              <a:rPr lang="ru-RU" sz="2700" dirty="0" smtClean="0"/>
              <a:t>«Мое будущее – Краснодарский край»</a:t>
            </a:r>
            <a:br>
              <a:rPr lang="ru-RU" sz="2700" dirty="0" smtClean="0"/>
            </a:br>
            <a:r>
              <a:rPr lang="ru-RU" sz="2700" dirty="0" smtClean="0"/>
              <a:t>	</a:t>
            </a:r>
            <a:br>
              <a:rPr lang="ru-RU" sz="2700" dirty="0" smtClean="0"/>
            </a:br>
            <a:r>
              <a:rPr lang="ru-RU" sz="2700" dirty="0" smtClean="0"/>
              <a:t>Номинация: Экономика</a:t>
            </a:r>
            <a:br>
              <a:rPr lang="ru-RU" sz="2700" dirty="0" smtClean="0"/>
            </a:br>
            <a:r>
              <a:rPr lang="ru-RU" sz="2700" dirty="0" smtClean="0"/>
              <a:t>Тема: «</a:t>
            </a:r>
            <a:r>
              <a:rPr lang="ru-RU" sz="2700" dirty="0" err="1" smtClean="0"/>
              <a:t>Старт-ап</a:t>
            </a:r>
            <a:r>
              <a:rPr lang="ru-RU" sz="2700" dirty="0" smtClean="0"/>
              <a:t>. ООО «Чистюля»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 : ученица 11 класса МБОУ СОШ №21 им.летчика </a:t>
            </a:r>
            <a:r>
              <a:rPr lang="ru-RU" dirty="0" err="1" smtClean="0"/>
              <a:t>И.Щипанова</a:t>
            </a:r>
            <a:r>
              <a:rPr lang="ru-RU" dirty="0" smtClean="0"/>
              <a:t> ст.Ясенской</a:t>
            </a:r>
            <a:br>
              <a:rPr lang="ru-RU" dirty="0" smtClean="0"/>
            </a:br>
            <a:r>
              <a:rPr lang="ru-RU" dirty="0" err="1" smtClean="0"/>
              <a:t>Суховерова</a:t>
            </a:r>
            <a:r>
              <a:rPr lang="ru-RU" dirty="0" smtClean="0"/>
              <a:t> Полина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т.png"/>
          <p:cNvPicPr>
            <a:picLocks noGrp="1" noChangeAspect="1"/>
          </p:cNvPicPr>
          <p:nvPr>
            <p:ph idx="1"/>
          </p:nvPr>
        </p:nvPicPr>
        <p:blipFill>
          <a:blip r:embed="rId2"/>
          <a:srcRect t="16338" r="32466" b="37604"/>
          <a:stretch>
            <a:fillRect/>
          </a:stretch>
        </p:blipFill>
        <p:spPr>
          <a:xfrm>
            <a:off x="428596" y="428604"/>
            <a:ext cx="8429685" cy="5857916"/>
          </a:xfrm>
        </p:spPr>
      </p:pic>
      <p:sp>
        <p:nvSpPr>
          <p:cNvPr id="9" name="Стрелка вниз 8"/>
          <p:cNvSpPr/>
          <p:nvPr/>
        </p:nvSpPr>
        <p:spPr>
          <a:xfrm rot="1855158">
            <a:off x="2141767" y="1466617"/>
            <a:ext cx="574451" cy="1543957"/>
          </a:xfrm>
          <a:prstGeom prst="downArrow">
            <a:avLst>
              <a:gd name="adj1" fmla="val 44329"/>
              <a:gd name="adj2" fmla="val 523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7"/>
            <a:ext cx="8358246" cy="5929354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Импортозамещение</a:t>
            </a:r>
            <a:r>
              <a:rPr lang="ru-RU" dirty="0" smtClean="0"/>
              <a:t> в курортной области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aftershock.news/sites/default/files/u14368/teasers/org_togf922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545" y="806577"/>
            <a:ext cx="4785273" cy="31939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571480"/>
            <a:ext cx="3286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Россия имеет богатую природу, потому возможности </a:t>
            </a:r>
            <a:r>
              <a:rPr lang="ru-RU" dirty="0" err="1" smtClean="0"/>
              <a:t>импортозамещения</a:t>
            </a:r>
            <a:r>
              <a:rPr lang="ru-RU" dirty="0" smtClean="0"/>
              <a:t> в курортной сфере велики. Ейск – город-курорт. В последние годы количество отдыхающих  в нашем городе возросло, но до конца потенциал региона не используется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Ясенская Переправа – поселок с большим потенциалом в области туризма.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http://www.livekuban.ru.opt-images.1c-bitrix-cdn.ru/upload/iblock/608/608b4cfc8ce33ef26574a68304b801db.jpg?141562745913613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3"/>
          <a:srcRect l="35596" t="7977" r="16301" b="32479"/>
          <a:stretch>
            <a:fillRect/>
          </a:stretch>
        </p:blipFill>
        <p:spPr bwMode="auto">
          <a:xfrm>
            <a:off x="2928926" y="1643050"/>
            <a:ext cx="3174617" cy="24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 l="12026" t="31909" r="48020" b="16809"/>
          <a:stretch>
            <a:fillRect/>
          </a:stretch>
        </p:blipFill>
        <p:spPr bwMode="auto">
          <a:xfrm>
            <a:off x="5857884" y="50004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инфраструктуры – первый шаг на пути к курорту федерального  значения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2667" t="33333" r="49302" b="19943"/>
          <a:stretch>
            <a:fillRect/>
          </a:stretch>
        </p:blipFill>
        <p:spPr bwMode="auto">
          <a:xfrm>
            <a:off x="6383366" y="2071678"/>
            <a:ext cx="2260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9460" t="30199" r="45297" b="18234"/>
          <a:stretch>
            <a:fillRect/>
          </a:stretch>
        </p:blipFill>
        <p:spPr bwMode="auto">
          <a:xfrm>
            <a:off x="857224" y="642918"/>
            <a:ext cx="4500594" cy="33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5379542" y="2643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Страрт-ап</a:t>
            </a:r>
            <a:r>
              <a:rPr lang="ru-RU" dirty="0" smtClean="0"/>
              <a:t> </a:t>
            </a:r>
            <a:r>
              <a:rPr lang="ru-RU" dirty="0" err="1" smtClean="0"/>
              <a:t>автомойка</a:t>
            </a:r>
            <a:r>
              <a:rPr lang="ru-RU" dirty="0" smtClean="0"/>
              <a:t> ООО «Чистюля»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err="1" smtClean="0"/>
              <a:t>Автомойка</a:t>
            </a:r>
            <a:r>
              <a:rPr lang="ru-RU" b="1" dirty="0" smtClean="0"/>
              <a:t> «Чистюля» будет создана на базе МБОУ СОШ №21.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Создание бизнеса: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1. Подготовка документации:</a:t>
            </a:r>
          </a:p>
          <a:p>
            <a:pPr lvl="0"/>
            <a:r>
              <a:rPr lang="ru-RU" dirty="0" smtClean="0"/>
              <a:t>Оплата уставного капитала ООО</a:t>
            </a:r>
          </a:p>
          <a:p>
            <a:pPr lvl="0"/>
            <a:r>
              <a:rPr lang="ru-RU" dirty="0" smtClean="0"/>
              <a:t>Организация юридического адреса. </a:t>
            </a:r>
          </a:p>
          <a:p>
            <a:pPr lvl="0"/>
            <a:r>
              <a:rPr lang="ru-RU" dirty="0" smtClean="0"/>
              <a:t>Оплата услуг нотариуса по заверению подписей в заявлении на регистрацию ООО</a:t>
            </a:r>
          </a:p>
          <a:p>
            <a:pPr lvl="0"/>
            <a:r>
              <a:rPr lang="ru-RU" dirty="0" smtClean="0"/>
              <a:t>Оплата госпошлины за регистрацию ООО</a:t>
            </a:r>
          </a:p>
          <a:p>
            <a:pPr lvl="0"/>
            <a:r>
              <a:rPr lang="ru-RU" dirty="0" smtClean="0"/>
              <a:t>Расходы на изготовление печати</a:t>
            </a:r>
          </a:p>
          <a:p>
            <a:pPr lvl="0"/>
            <a:r>
              <a:rPr lang="ru-RU" dirty="0" smtClean="0"/>
              <a:t>Открытие расчётного счёта в банке</a:t>
            </a:r>
          </a:p>
          <a:p>
            <a:pPr lvl="0">
              <a:buNone/>
            </a:pPr>
            <a:r>
              <a:rPr lang="ru-RU" dirty="0" smtClean="0"/>
              <a:t>2. Выбор юридического адреса. В нашем случае мы будем арендовать помещение у школы. </a:t>
            </a:r>
          </a:p>
          <a:p>
            <a:pPr lvl="0">
              <a:buNone/>
            </a:pPr>
            <a:r>
              <a:rPr lang="ru-RU" dirty="0" smtClean="0"/>
              <a:t>3. Торговое оборудование.</a:t>
            </a:r>
          </a:p>
          <a:p>
            <a:r>
              <a:rPr lang="ru-RU" dirty="0" smtClean="0"/>
              <a:t>Необходимо закупить современное моющее оборудование высокого давления  и найти надежных поставщиков  автомобильных моющих средств.</a:t>
            </a:r>
          </a:p>
          <a:p>
            <a:pPr lvl="0">
              <a:buNone/>
            </a:pPr>
            <a:r>
              <a:rPr lang="ru-RU" dirty="0" smtClean="0"/>
              <a:t>4.Подбор персонала.</a:t>
            </a:r>
          </a:p>
          <a:p>
            <a:r>
              <a:rPr lang="ru-RU" dirty="0" smtClean="0"/>
              <a:t>Необходимо нанять кассира, бухгалтеров, рабочих для мойки машин. Можно использовать в качестве мойщиков машин учащихся школы, старше 14 лет. Работать они смогут во второй половине дня.   </a:t>
            </a:r>
          </a:p>
          <a:p>
            <a:r>
              <a:rPr lang="ru-RU" b="1" dirty="0" smtClean="0"/>
              <a:t>Затраты всего: 8060000 руб.</a:t>
            </a:r>
            <a:endParaRPr lang="ru-RU" dirty="0" smtClean="0"/>
          </a:p>
          <a:p>
            <a:r>
              <a:rPr lang="ru-RU" b="1" dirty="0" smtClean="0"/>
              <a:t>Доход:</a:t>
            </a:r>
            <a:endParaRPr lang="ru-RU" dirty="0" smtClean="0"/>
          </a:p>
          <a:p>
            <a:r>
              <a:rPr lang="ru-RU" dirty="0" smtClean="0"/>
              <a:t>В день: 10 тыс. руб. В месяц: 250 тыс. руб. В год: 3 млн. руб.</a:t>
            </a:r>
          </a:p>
          <a:p>
            <a:r>
              <a:rPr lang="ru-RU" b="1" dirty="0" smtClean="0"/>
              <a:t>Рентабельность: </a:t>
            </a:r>
            <a:r>
              <a:rPr lang="ru-RU" dirty="0" smtClean="0"/>
              <a:t> Р=3000000/(1060000+200000)=238%</a:t>
            </a:r>
          </a:p>
          <a:p>
            <a:r>
              <a:rPr lang="ru-RU" b="1" dirty="0" smtClean="0"/>
              <a:t>Окупаемость: 8 лет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значимость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Автомойка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территории школы даст возможность учащимся осуществлять производственное обучение на базе школы, школа будет получать плату за аренду помещений, что позволит пополнить бюджет школы.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результате запуска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автомойки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станице будут созданы 8 рабочих мест (2 бухгалтера, 1 кассир, 5 рабочих), что немаловажно для нашей станицы.</a:t>
            </a:r>
          </a:p>
          <a:p>
            <a:pPr lvl="0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084" t="43305" r="37286" b="30484"/>
          <a:stretch>
            <a:fillRect/>
          </a:stretch>
        </p:blipFill>
        <p:spPr bwMode="auto">
          <a:xfrm>
            <a:off x="1857356" y="3571876"/>
            <a:ext cx="57150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условиях </a:t>
            </a:r>
            <a:r>
              <a:rPr lang="ru-RU" dirty="0" err="1" smtClean="0"/>
              <a:t>импортозамещение</a:t>
            </a:r>
            <a:r>
              <a:rPr lang="ru-RU" dirty="0" smtClean="0"/>
              <a:t> первоочередной задачей является обеспечить граждан страны всем необходимым, в том числе создать условия для отдыха. Есть пос.Ясенская Переправа в Ейском районе, который подходит для семейного отдыха, но инфраструктура в нем не развита. Чтобы его обустроить, нужен масштабный бизнес-проект. Я же предложила малую толику от него – </a:t>
            </a:r>
            <a:r>
              <a:rPr lang="ru-RU" dirty="0" err="1" smtClean="0"/>
              <a:t>автомойку</a:t>
            </a:r>
            <a:r>
              <a:rPr lang="ru-RU" dirty="0" smtClean="0"/>
              <a:t> на базе школы. </a:t>
            </a:r>
            <a:r>
              <a:rPr lang="ru-RU" dirty="0" err="1" smtClean="0"/>
              <a:t>Автомойка</a:t>
            </a:r>
            <a:r>
              <a:rPr lang="ru-RU" dirty="0" smtClean="0"/>
              <a:t> необходима, т.к. россияне часто путешествуют на авто. К тому же в результате запуска </a:t>
            </a:r>
            <a:r>
              <a:rPr lang="ru-RU" dirty="0" err="1" smtClean="0"/>
              <a:t>автомойки</a:t>
            </a:r>
            <a:r>
              <a:rPr lang="ru-RU" dirty="0" smtClean="0"/>
              <a:t> в станице Ясенской будут созданы 8 рабочих мест (2 бухгалтера, 1 кассир, 5 рабочих), к тому же школьники получат возможность проходить производственную практику на базе школы.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798" t="36467" r="53982" b="18803"/>
          <a:stretch>
            <a:fillRect/>
          </a:stretch>
        </p:blipFill>
        <p:spPr bwMode="auto">
          <a:xfrm>
            <a:off x="6929454" y="4357694"/>
            <a:ext cx="1676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234</TotalTime>
  <Words>418</Words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Конкурсная работа  «Мое будущее – Краснодарский край»   Номинация: Экономика Тема: «Старт-ап. ООО «Чистюля»   </vt:lpstr>
      <vt:lpstr>Слайд 2</vt:lpstr>
      <vt:lpstr>Слайд 3</vt:lpstr>
      <vt:lpstr>Импортозамещение в курортной области </vt:lpstr>
      <vt:lpstr>Ясенская Переправа – поселок с большим потенциалом в области туризма. </vt:lpstr>
      <vt:lpstr>Развитие инфраструктуры – первый шаг на пути к курорту федерального  значения </vt:lpstr>
      <vt:lpstr>Страрт-ап автомойка ООО «Чистюля» </vt:lpstr>
      <vt:lpstr>Социальная значимость проекта 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работа  «Мое будущее – Краснодарский край»   Номинация: Экономика Тема: «Старт-ап. ООО «Чистюля»</dc:title>
  <dc:creator>User</dc:creator>
  <cp:lastModifiedBy>User</cp:lastModifiedBy>
  <cp:revision>15</cp:revision>
  <dcterms:created xsi:type="dcterms:W3CDTF">2017-08-04T10:39:42Z</dcterms:created>
  <dcterms:modified xsi:type="dcterms:W3CDTF">2017-10-05T10:11:00Z</dcterms:modified>
</cp:coreProperties>
</file>